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307" r:id="rId3"/>
    <p:sldId id="308" r:id="rId4"/>
    <p:sldId id="276" r:id="rId5"/>
    <p:sldId id="309" r:id="rId6"/>
    <p:sldId id="277" r:id="rId7"/>
    <p:sldId id="289" r:id="rId8"/>
    <p:sldId id="290" r:id="rId9"/>
    <p:sldId id="291" r:id="rId10"/>
    <p:sldId id="312" r:id="rId11"/>
    <p:sldId id="294" r:id="rId12"/>
    <p:sldId id="317" r:id="rId13"/>
    <p:sldId id="295" r:id="rId14"/>
    <p:sldId id="296" r:id="rId15"/>
    <p:sldId id="297" r:id="rId16"/>
    <p:sldId id="298" r:id="rId17"/>
    <p:sldId id="299" r:id="rId18"/>
    <p:sldId id="300" r:id="rId19"/>
    <p:sldId id="314" r:id="rId20"/>
    <p:sldId id="315" r:id="rId21"/>
    <p:sldId id="303" r:id="rId22"/>
    <p:sldId id="305" r:id="rId23"/>
    <p:sldId id="306" r:id="rId24"/>
    <p:sldId id="310" r:id="rId25"/>
    <p:sldId id="311" r:id="rId26"/>
    <p:sldId id="31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BEA"/>
    <a:srgbClr val="F7F5CD"/>
    <a:srgbClr val="CC3300"/>
    <a:srgbClr val="800000"/>
    <a:srgbClr val="D2DD9B"/>
    <a:srgbClr val="CDD98F"/>
    <a:srgbClr val="DDDDDD"/>
    <a:srgbClr val="C0C0C0"/>
    <a:srgbClr val="B2B2B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10" autoAdjust="0"/>
  </p:normalViewPr>
  <p:slideViewPr>
    <p:cSldViewPr>
      <p:cViewPr varScale="1">
        <p:scale>
          <a:sx n="69" d="100"/>
          <a:sy n="69" d="100"/>
        </p:scale>
        <p:origin x="756"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9E3581B-C520-4B0B-B474-F50F03D3E8A1}" type="slidenum">
              <a:rPr lang="en-US" altLang="en-US" smtClean="0"/>
              <a:pPr/>
              <a:t>‹Nº›</a:t>
            </a:fld>
            <a:endParaRPr lang="en-US" altLang="en-US"/>
          </a:p>
        </p:txBody>
      </p:sp>
    </p:spTree>
    <p:extLst>
      <p:ext uri="{BB962C8B-B14F-4D97-AF65-F5344CB8AC3E}">
        <p14:creationId xmlns:p14="http://schemas.microsoft.com/office/powerpoint/2010/main" val="1740373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B267878-F5FD-4ECB-A33B-8FC1814A175E}" type="slidenum">
              <a:rPr lang="en-US" altLang="en-US" smtClean="0"/>
              <a:pPr/>
              <a:t>‹Nº›</a:t>
            </a:fld>
            <a:endParaRPr lang="en-US" altLang="en-US"/>
          </a:p>
        </p:txBody>
      </p:sp>
    </p:spTree>
    <p:extLst>
      <p:ext uri="{BB962C8B-B14F-4D97-AF65-F5344CB8AC3E}">
        <p14:creationId xmlns:p14="http://schemas.microsoft.com/office/powerpoint/2010/main" val="312007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E8D8925-F061-49F9-B9DD-8F265E76034E}" type="slidenum">
              <a:rPr lang="en-US" altLang="en-US" smtClean="0"/>
              <a:pPr/>
              <a:t>‹Nº›</a:t>
            </a:fld>
            <a:endParaRPr lang="en-US" altLang="en-US"/>
          </a:p>
        </p:txBody>
      </p:sp>
    </p:spTree>
    <p:extLst>
      <p:ext uri="{BB962C8B-B14F-4D97-AF65-F5344CB8AC3E}">
        <p14:creationId xmlns:p14="http://schemas.microsoft.com/office/powerpoint/2010/main" val="107265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82ACAF7-7DC6-49E9-9E0C-AA0121FD23D7}" type="slidenum">
              <a:rPr lang="en-US" altLang="en-US" smtClean="0"/>
              <a:pPr/>
              <a:t>‹Nº›</a:t>
            </a:fld>
            <a:endParaRPr lang="en-US" altLang="en-US"/>
          </a:p>
        </p:txBody>
      </p:sp>
    </p:spTree>
    <p:extLst>
      <p:ext uri="{BB962C8B-B14F-4D97-AF65-F5344CB8AC3E}">
        <p14:creationId xmlns:p14="http://schemas.microsoft.com/office/powerpoint/2010/main" val="4127507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E34B244F-3E9C-4C67-8FD8-AD47854AC232}" type="slidenum">
              <a:rPr lang="en-US" altLang="en-US" smtClean="0"/>
              <a:pPr/>
              <a:t>‹Nº›</a:t>
            </a:fld>
            <a:endParaRPr lang="en-US" altLang="en-US"/>
          </a:p>
        </p:txBody>
      </p:sp>
    </p:spTree>
    <p:extLst>
      <p:ext uri="{BB962C8B-B14F-4D97-AF65-F5344CB8AC3E}">
        <p14:creationId xmlns:p14="http://schemas.microsoft.com/office/powerpoint/2010/main" val="4245076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21D5F451-9D50-4770-8FAE-1D93B5D60DD4}" type="slidenum">
              <a:rPr lang="en-US" altLang="en-US" smtClean="0"/>
              <a:pPr/>
              <a:t>‹Nº›</a:t>
            </a:fld>
            <a:endParaRPr lang="en-US" altLang="en-US"/>
          </a:p>
        </p:txBody>
      </p:sp>
    </p:spTree>
    <p:extLst>
      <p:ext uri="{BB962C8B-B14F-4D97-AF65-F5344CB8AC3E}">
        <p14:creationId xmlns:p14="http://schemas.microsoft.com/office/powerpoint/2010/main" val="251316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610501D6-97C9-4A62-BFA6-D00D3414E8F5}" type="slidenum">
              <a:rPr lang="en-US" altLang="en-US" smtClean="0"/>
              <a:pPr/>
              <a:t>‹Nº›</a:t>
            </a:fld>
            <a:endParaRPr lang="en-US" altLang="en-US"/>
          </a:p>
        </p:txBody>
      </p:sp>
    </p:spTree>
    <p:extLst>
      <p:ext uri="{BB962C8B-B14F-4D97-AF65-F5344CB8AC3E}">
        <p14:creationId xmlns:p14="http://schemas.microsoft.com/office/powerpoint/2010/main" val="279317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74A80425-7E44-42D4-A71F-7B6CA00D161E}" type="slidenum">
              <a:rPr lang="en-US" altLang="en-US" smtClean="0"/>
              <a:pPr/>
              <a:t>‹Nº›</a:t>
            </a:fld>
            <a:endParaRPr lang="en-US" altLang="en-US"/>
          </a:p>
        </p:txBody>
      </p:sp>
    </p:spTree>
    <p:extLst>
      <p:ext uri="{BB962C8B-B14F-4D97-AF65-F5344CB8AC3E}">
        <p14:creationId xmlns:p14="http://schemas.microsoft.com/office/powerpoint/2010/main" val="420104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77A9065F-584E-48C5-9D4F-B1E9337A45E5}" type="slidenum">
              <a:rPr lang="en-US" altLang="en-US" smtClean="0"/>
              <a:pPr/>
              <a:t>‹Nº›</a:t>
            </a:fld>
            <a:endParaRPr lang="en-US" altLang="en-US"/>
          </a:p>
        </p:txBody>
      </p:sp>
    </p:spTree>
    <p:extLst>
      <p:ext uri="{BB962C8B-B14F-4D97-AF65-F5344CB8AC3E}">
        <p14:creationId xmlns:p14="http://schemas.microsoft.com/office/powerpoint/2010/main" val="344572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9FD55959-400E-48CB-B009-9B61E61C3962}" type="slidenum">
              <a:rPr lang="en-US" altLang="en-US" smtClean="0"/>
              <a:pPr/>
              <a:t>‹Nº›</a:t>
            </a:fld>
            <a:endParaRPr lang="en-US" altLang="en-US"/>
          </a:p>
        </p:txBody>
      </p:sp>
    </p:spTree>
    <p:extLst>
      <p:ext uri="{BB962C8B-B14F-4D97-AF65-F5344CB8AC3E}">
        <p14:creationId xmlns:p14="http://schemas.microsoft.com/office/powerpoint/2010/main" val="1047982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F2CD7212-11FD-4337-9BE3-EBCFAD907B96}" type="slidenum">
              <a:rPr lang="en-US" altLang="en-US" smtClean="0"/>
              <a:pPr/>
              <a:t>‹Nº›</a:t>
            </a:fld>
            <a:endParaRPr lang="en-US" altLang="en-US"/>
          </a:p>
        </p:txBody>
      </p:sp>
    </p:spTree>
    <p:extLst>
      <p:ext uri="{BB962C8B-B14F-4D97-AF65-F5344CB8AC3E}">
        <p14:creationId xmlns:p14="http://schemas.microsoft.com/office/powerpoint/2010/main" val="2296506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8524C-3938-4651-8409-4937D52DAAE4}" type="slidenum">
              <a:rPr lang="en-US" altLang="en-US" smtClean="0"/>
              <a:pPr/>
              <a:t>‹Nº›</a:t>
            </a:fld>
            <a:endParaRPr lang="en-US" altLang="en-US"/>
          </a:p>
        </p:txBody>
      </p:sp>
    </p:spTree>
    <p:extLst>
      <p:ext uri="{BB962C8B-B14F-4D97-AF65-F5344CB8AC3E}">
        <p14:creationId xmlns:p14="http://schemas.microsoft.com/office/powerpoint/2010/main" val="9870959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379BBBDD-92CC-BAAF-2ECB-D46018D13E73}"/>
              </a:ext>
            </a:extLst>
          </p:cNvPr>
          <p:cNvSpPr>
            <a:spLocks noChangeArrowheads="1"/>
          </p:cNvSpPr>
          <p:nvPr/>
        </p:nvSpPr>
        <p:spPr bwMode="auto">
          <a:xfrm>
            <a:off x="1524000" y="0"/>
            <a:ext cx="4343400" cy="636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FFFF00"/>
                </a:solidFill>
              </a:rPr>
              <a:t>Gén 12:1-3 - </a:t>
            </a:r>
            <a:r>
              <a:rPr lang="es-ES" altLang="en-US" sz="2200">
                <a:solidFill>
                  <a:schemeClr val="bg1"/>
                </a:solidFill>
              </a:rPr>
              <a:t>Pero Jehová había dicho a Abram: Vete de tu tierra y de tu parentela, y de la casa de tu padre, a la tierra que te mostraré.   Y </a:t>
            </a:r>
            <a:r>
              <a:rPr lang="es-ES" altLang="en-US" sz="2200">
                <a:solidFill>
                  <a:srgbClr val="FFFF00"/>
                </a:solidFill>
              </a:rPr>
              <a:t>haré de ti una nación grande</a:t>
            </a:r>
            <a:r>
              <a:rPr lang="es-ES" altLang="en-US" sz="2200">
                <a:solidFill>
                  <a:schemeClr val="bg1"/>
                </a:solidFill>
              </a:rPr>
              <a:t>, y </a:t>
            </a:r>
          </a:p>
          <a:p>
            <a:r>
              <a:rPr lang="es-ES" altLang="en-US" sz="2200">
                <a:solidFill>
                  <a:schemeClr val="bg1"/>
                </a:solidFill>
              </a:rPr>
              <a:t>te bendeciré, y engrandeceré tu nombre, y serás bendición.  Bendeciré a los que te bendijeren, </a:t>
            </a:r>
          </a:p>
          <a:p>
            <a:r>
              <a:rPr lang="es-ES" altLang="en-US" sz="2200">
                <a:solidFill>
                  <a:schemeClr val="bg1"/>
                </a:solidFill>
              </a:rPr>
              <a:t>y a los que te maldijeren maldeciré; y </a:t>
            </a:r>
            <a:r>
              <a:rPr lang="es-ES" altLang="en-US" sz="2200">
                <a:solidFill>
                  <a:srgbClr val="FFFF00"/>
                </a:solidFill>
              </a:rPr>
              <a:t>serán benditas en ti todas las familias de la tierra</a:t>
            </a:r>
            <a:r>
              <a:rPr lang="es-ES" altLang="en-US" sz="2200">
                <a:solidFill>
                  <a:schemeClr val="bg1"/>
                </a:solidFill>
              </a:rPr>
              <a:t>.</a:t>
            </a:r>
            <a:endParaRPr lang="en-US" altLang="en-US" sz="2200">
              <a:solidFill>
                <a:schemeClr val="bg1"/>
              </a:solidFill>
            </a:endParaRPr>
          </a:p>
          <a:p>
            <a:pPr>
              <a:lnSpc>
                <a:spcPct val="95000"/>
              </a:lnSpc>
            </a:pPr>
            <a:endParaRPr lang="en-US" altLang="en-US" sz="1200">
              <a:solidFill>
                <a:schemeClr val="bg1"/>
              </a:solidFill>
            </a:endParaRPr>
          </a:p>
          <a:p>
            <a:r>
              <a:rPr lang="en-US" altLang="en-US" sz="2200">
                <a:solidFill>
                  <a:srgbClr val="FFFF00"/>
                </a:solidFill>
              </a:rPr>
              <a:t>12:6-7 -</a:t>
            </a:r>
            <a:r>
              <a:rPr lang="en-US" altLang="en-US" sz="2200">
                <a:solidFill>
                  <a:schemeClr val="bg1"/>
                </a:solidFill>
              </a:rPr>
              <a:t> </a:t>
            </a:r>
            <a:r>
              <a:rPr lang="es-ES" altLang="en-US" sz="2200">
                <a:solidFill>
                  <a:schemeClr val="bg1"/>
                </a:solidFill>
              </a:rPr>
              <a:t>Y pasó Abram por aquella tierra hasta el lugar de Siquem, hasta el encino de More; y el cananeo estaba entonces en la tierra.  Y apareció Jehová a Abram, y le dijo:  </a:t>
            </a:r>
            <a:r>
              <a:rPr lang="es-ES" altLang="en-US" sz="2200">
                <a:solidFill>
                  <a:srgbClr val="FFFF00"/>
                </a:solidFill>
              </a:rPr>
              <a:t>A tu descendencia daré esta tierra.</a:t>
            </a:r>
          </a:p>
        </p:txBody>
      </p:sp>
      <p:sp>
        <p:nvSpPr>
          <p:cNvPr id="74755" name="Rectangle 3">
            <a:extLst>
              <a:ext uri="{FF2B5EF4-FFF2-40B4-BE49-F238E27FC236}">
                <a16:creationId xmlns:a16="http://schemas.microsoft.com/office/drawing/2014/main" id="{FAA676E2-017D-DD51-ECBA-D7AE73F49D8E}"/>
              </a:ext>
            </a:extLst>
          </p:cNvPr>
          <p:cNvSpPr>
            <a:spLocks noChangeArrowheads="1"/>
          </p:cNvSpPr>
          <p:nvPr/>
        </p:nvSpPr>
        <p:spPr bwMode="auto">
          <a:xfrm>
            <a:off x="6324600" y="0"/>
            <a:ext cx="43434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FFFF00"/>
                </a:solidFill>
              </a:rPr>
              <a:t>22:12-18 - </a:t>
            </a:r>
            <a:r>
              <a:rPr lang="es-ES" altLang="en-US" sz="2200">
                <a:solidFill>
                  <a:schemeClr val="bg1"/>
                </a:solidFill>
              </a:rPr>
              <a:t>Y dijo: No extiendas tu mano sobre el muchacho, ni le hagas nada; porque ya conozco que temes a Dios, por cuanto no me rehusaste tu hijo, tu único…por cuanto has hecho esto, y no me has rehusado tu hijo, tu único hijo; de cierto te bendeciré, y </a:t>
            </a:r>
            <a:r>
              <a:rPr lang="es-ES" altLang="en-US" sz="2200">
                <a:solidFill>
                  <a:srgbClr val="FFFF00"/>
                </a:solidFill>
              </a:rPr>
              <a:t>multipli- caré tu descendencia como las estrellas del cielo y como la arena</a:t>
            </a:r>
            <a:r>
              <a:rPr lang="es-ES" altLang="en-US" sz="2200">
                <a:solidFill>
                  <a:schemeClr val="bg1"/>
                </a:solidFill>
              </a:rPr>
              <a:t> que está a la orilla del mar; y </a:t>
            </a:r>
            <a:r>
              <a:rPr lang="es-ES" altLang="en-US" sz="2200">
                <a:solidFill>
                  <a:srgbClr val="FFFF00"/>
                </a:solidFill>
              </a:rPr>
              <a:t>tu descendencia poseerá las puertas de sus enemigos.  En tu simiente serán benditas todas las naciones de la tierra</a:t>
            </a:r>
            <a:r>
              <a:rPr lang="es-ES" altLang="en-US" sz="2200">
                <a:solidFill>
                  <a:schemeClr val="bg1"/>
                </a:solidFill>
              </a:rPr>
              <a:t>, por cuanto obedeciste a mi voz.</a:t>
            </a:r>
          </a:p>
        </p:txBody>
      </p:sp>
      <p:sp>
        <p:nvSpPr>
          <p:cNvPr id="74756" name="Text Box 4">
            <a:extLst>
              <a:ext uri="{FF2B5EF4-FFF2-40B4-BE49-F238E27FC236}">
                <a16:creationId xmlns:a16="http://schemas.microsoft.com/office/drawing/2014/main" id="{CF3C3C01-6FD8-09C9-14F0-E7EF131EC78C}"/>
              </a:ext>
            </a:extLst>
          </p:cNvPr>
          <p:cNvSpPr txBox="1">
            <a:spLocks noChangeArrowheads="1"/>
          </p:cNvSpPr>
          <p:nvPr/>
        </p:nvSpPr>
        <p:spPr bwMode="auto">
          <a:xfrm>
            <a:off x="5867400" y="5497514"/>
            <a:ext cx="2286000" cy="1200329"/>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Naci</a:t>
            </a:r>
            <a:r>
              <a:rPr lang="es-CO" altLang="en-US" sz="2400"/>
              <a:t>ón</a:t>
            </a:r>
            <a:endParaRPr lang="en-US" altLang="en-US" sz="2400"/>
          </a:p>
          <a:p>
            <a:r>
              <a:rPr lang="es-CO" altLang="en-US" sz="2400"/>
              <a:t>Tierra</a:t>
            </a:r>
            <a:endParaRPr lang="en-US" altLang="en-US" sz="2400"/>
          </a:p>
          <a:p>
            <a:r>
              <a:rPr lang="en-US" altLang="en-US" sz="2400"/>
              <a:t>Semilla</a:t>
            </a:r>
          </a:p>
        </p:txBody>
      </p:sp>
      <p:sp>
        <p:nvSpPr>
          <p:cNvPr id="74757" name="Line 5">
            <a:extLst>
              <a:ext uri="{FF2B5EF4-FFF2-40B4-BE49-F238E27FC236}">
                <a16:creationId xmlns:a16="http://schemas.microsoft.com/office/drawing/2014/main" id="{FC8BB33F-5CE9-8747-9917-6D4A765FED19}"/>
              </a:ext>
            </a:extLst>
          </p:cNvPr>
          <p:cNvSpPr>
            <a:spLocks noChangeShapeType="1"/>
          </p:cNvSpPr>
          <p:nvPr/>
        </p:nvSpPr>
        <p:spPr bwMode="auto">
          <a:xfrm flipH="1" flipV="1">
            <a:off x="5257800" y="1600200"/>
            <a:ext cx="838200" cy="3962400"/>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58" name="Line 6">
            <a:extLst>
              <a:ext uri="{FF2B5EF4-FFF2-40B4-BE49-F238E27FC236}">
                <a16:creationId xmlns:a16="http://schemas.microsoft.com/office/drawing/2014/main" id="{253BF1E8-94E9-743D-2351-8F7D8AEAAA05}"/>
              </a:ext>
            </a:extLst>
          </p:cNvPr>
          <p:cNvSpPr>
            <a:spLocks noChangeShapeType="1"/>
          </p:cNvSpPr>
          <p:nvPr/>
        </p:nvSpPr>
        <p:spPr bwMode="auto">
          <a:xfrm flipV="1">
            <a:off x="6096000" y="3429000"/>
            <a:ext cx="381000" cy="2133600"/>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59" name="Line 7">
            <a:extLst>
              <a:ext uri="{FF2B5EF4-FFF2-40B4-BE49-F238E27FC236}">
                <a16:creationId xmlns:a16="http://schemas.microsoft.com/office/drawing/2014/main" id="{CD5B85AF-2962-46EE-385E-4719490D6B15}"/>
              </a:ext>
            </a:extLst>
          </p:cNvPr>
          <p:cNvSpPr>
            <a:spLocks noChangeShapeType="1"/>
          </p:cNvSpPr>
          <p:nvPr/>
        </p:nvSpPr>
        <p:spPr bwMode="auto">
          <a:xfrm flipH="1">
            <a:off x="2743200" y="6096000"/>
            <a:ext cx="3200400"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0" name="Line 8">
            <a:extLst>
              <a:ext uri="{FF2B5EF4-FFF2-40B4-BE49-F238E27FC236}">
                <a16:creationId xmlns:a16="http://schemas.microsoft.com/office/drawing/2014/main" id="{2B39D434-522C-8A0D-E27C-38946BEC7A72}"/>
              </a:ext>
            </a:extLst>
          </p:cNvPr>
          <p:cNvSpPr>
            <a:spLocks noChangeShapeType="1"/>
          </p:cNvSpPr>
          <p:nvPr/>
        </p:nvSpPr>
        <p:spPr bwMode="auto">
          <a:xfrm flipV="1">
            <a:off x="6096000" y="4343400"/>
            <a:ext cx="762000" cy="17526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1" name="Line 9">
            <a:extLst>
              <a:ext uri="{FF2B5EF4-FFF2-40B4-BE49-F238E27FC236}">
                <a16:creationId xmlns:a16="http://schemas.microsoft.com/office/drawing/2014/main" id="{C4B37B86-807D-4B65-196D-13AA6ECA8AD5}"/>
              </a:ext>
            </a:extLst>
          </p:cNvPr>
          <p:cNvSpPr>
            <a:spLocks noChangeShapeType="1"/>
          </p:cNvSpPr>
          <p:nvPr/>
        </p:nvSpPr>
        <p:spPr bwMode="auto">
          <a:xfrm flipV="1">
            <a:off x="6324600" y="4419600"/>
            <a:ext cx="3048000" cy="1981200"/>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2" name="Line 10">
            <a:extLst>
              <a:ext uri="{FF2B5EF4-FFF2-40B4-BE49-F238E27FC236}">
                <a16:creationId xmlns:a16="http://schemas.microsoft.com/office/drawing/2014/main" id="{CE695C8D-6EE8-B7E2-682A-367B7A06ECE6}"/>
              </a:ext>
            </a:extLst>
          </p:cNvPr>
          <p:cNvSpPr>
            <a:spLocks noChangeShapeType="1"/>
          </p:cNvSpPr>
          <p:nvPr/>
        </p:nvSpPr>
        <p:spPr bwMode="auto">
          <a:xfrm flipH="1" flipV="1">
            <a:off x="3429000" y="3810000"/>
            <a:ext cx="2819400" cy="2667000"/>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3" name="Text Box 11">
            <a:extLst>
              <a:ext uri="{FF2B5EF4-FFF2-40B4-BE49-F238E27FC236}">
                <a16:creationId xmlns:a16="http://schemas.microsoft.com/office/drawing/2014/main" id="{18962028-96ED-1382-6EA2-51A113D9C0F3}"/>
              </a:ext>
            </a:extLst>
          </p:cNvPr>
          <p:cNvSpPr txBox="1">
            <a:spLocks noChangeArrowheads="1"/>
          </p:cNvSpPr>
          <p:nvPr/>
        </p:nvSpPr>
        <p:spPr bwMode="auto">
          <a:xfrm>
            <a:off x="8991601" y="5497514"/>
            <a:ext cx="1387475" cy="427037"/>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200"/>
              <a:t>Física</a:t>
            </a:r>
          </a:p>
        </p:txBody>
      </p:sp>
      <p:sp>
        <p:nvSpPr>
          <p:cNvPr id="74764" name="Text Box 12">
            <a:extLst>
              <a:ext uri="{FF2B5EF4-FFF2-40B4-BE49-F238E27FC236}">
                <a16:creationId xmlns:a16="http://schemas.microsoft.com/office/drawing/2014/main" id="{63240036-77EC-9EE5-595C-4DFFB36F2CD6}"/>
              </a:ext>
            </a:extLst>
          </p:cNvPr>
          <p:cNvSpPr txBox="1">
            <a:spLocks noChangeArrowheads="1"/>
          </p:cNvSpPr>
          <p:nvPr/>
        </p:nvSpPr>
        <p:spPr bwMode="auto">
          <a:xfrm>
            <a:off x="8991601" y="5867400"/>
            <a:ext cx="1387475" cy="427038"/>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200"/>
              <a:t>Física</a:t>
            </a:r>
          </a:p>
        </p:txBody>
      </p:sp>
      <p:sp>
        <p:nvSpPr>
          <p:cNvPr id="74765" name="Text Box 13">
            <a:extLst>
              <a:ext uri="{FF2B5EF4-FFF2-40B4-BE49-F238E27FC236}">
                <a16:creationId xmlns:a16="http://schemas.microsoft.com/office/drawing/2014/main" id="{E5E306A0-8858-9EAF-A6AA-DE2331FA7007}"/>
              </a:ext>
            </a:extLst>
          </p:cNvPr>
          <p:cNvSpPr txBox="1">
            <a:spLocks noChangeArrowheads="1"/>
          </p:cNvSpPr>
          <p:nvPr/>
        </p:nvSpPr>
        <p:spPr bwMode="auto">
          <a:xfrm>
            <a:off x="8991601" y="6248400"/>
            <a:ext cx="1387475" cy="427038"/>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200"/>
              <a:t>Espiritual</a:t>
            </a:r>
          </a:p>
        </p:txBody>
      </p:sp>
      <p:sp>
        <p:nvSpPr>
          <p:cNvPr id="74766" name="Line 14">
            <a:extLst>
              <a:ext uri="{FF2B5EF4-FFF2-40B4-BE49-F238E27FC236}">
                <a16:creationId xmlns:a16="http://schemas.microsoft.com/office/drawing/2014/main" id="{CC97A169-75EE-9AD9-7526-06C92B89243A}"/>
              </a:ext>
            </a:extLst>
          </p:cNvPr>
          <p:cNvSpPr>
            <a:spLocks noChangeShapeType="1"/>
          </p:cNvSpPr>
          <p:nvPr/>
        </p:nvSpPr>
        <p:spPr bwMode="auto">
          <a:xfrm>
            <a:off x="8001000" y="5715000"/>
            <a:ext cx="1143000" cy="0"/>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7" name="Line 15">
            <a:extLst>
              <a:ext uri="{FF2B5EF4-FFF2-40B4-BE49-F238E27FC236}">
                <a16:creationId xmlns:a16="http://schemas.microsoft.com/office/drawing/2014/main" id="{A2EB14F9-86E3-0782-74AB-1149B1F7F75F}"/>
              </a:ext>
            </a:extLst>
          </p:cNvPr>
          <p:cNvSpPr>
            <a:spLocks noChangeShapeType="1"/>
          </p:cNvSpPr>
          <p:nvPr/>
        </p:nvSpPr>
        <p:spPr bwMode="auto">
          <a:xfrm>
            <a:off x="8001000" y="6096000"/>
            <a:ext cx="1143000"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8" name="Line 16">
            <a:extLst>
              <a:ext uri="{FF2B5EF4-FFF2-40B4-BE49-F238E27FC236}">
                <a16:creationId xmlns:a16="http://schemas.microsoft.com/office/drawing/2014/main" id="{C988FC7D-3DF6-E8DF-B64F-1A366EF4EE04}"/>
              </a:ext>
            </a:extLst>
          </p:cNvPr>
          <p:cNvSpPr>
            <a:spLocks noChangeShapeType="1"/>
          </p:cNvSpPr>
          <p:nvPr/>
        </p:nvSpPr>
        <p:spPr bwMode="auto">
          <a:xfrm>
            <a:off x="8001000" y="6477000"/>
            <a:ext cx="1143000" cy="0"/>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9" name="AutoShape 17">
            <a:extLst>
              <a:ext uri="{FF2B5EF4-FFF2-40B4-BE49-F238E27FC236}">
                <a16:creationId xmlns:a16="http://schemas.microsoft.com/office/drawing/2014/main" id="{BE1E7729-8F61-AF75-D494-437248561558}"/>
              </a:ext>
            </a:extLst>
          </p:cNvPr>
          <p:cNvSpPr>
            <a:spLocks noChangeArrowheads="1"/>
          </p:cNvSpPr>
          <p:nvPr/>
        </p:nvSpPr>
        <p:spPr bwMode="auto">
          <a:xfrm>
            <a:off x="5791200" y="5867400"/>
            <a:ext cx="4648200" cy="381000"/>
          </a:xfrm>
          <a:prstGeom prst="roundRect">
            <a:avLst>
              <a:gd name="adj" fmla="val 16667"/>
            </a:avLst>
          </a:prstGeom>
          <a:solidFill>
            <a:srgbClr val="3399FF">
              <a:alpha val="6000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88" fill="hold" nodeType="afterEffect">
                                  <p:stCondLst>
                                    <p:cond delay="1000"/>
                                  </p:stCondLst>
                                  <p:childTnLst>
                                    <p:set>
                                      <p:cBhvr>
                                        <p:cTn id="6" dur="1" fill="hold">
                                          <p:stCondLst>
                                            <p:cond delay="0"/>
                                          </p:stCondLst>
                                        </p:cTn>
                                        <p:tgtEl>
                                          <p:spTgt spid="74769"/>
                                        </p:tgtEl>
                                        <p:attrNameLst>
                                          <p:attrName>style.visibility</p:attrName>
                                        </p:attrNameLst>
                                      </p:cBhvr>
                                      <p:to>
                                        <p:strVal val="visible"/>
                                      </p:to>
                                    </p:set>
                                    <p:anim calcmode="lin" valueType="num">
                                      <p:cBhvr>
                                        <p:cTn id="7" dur="2000" fill="hold"/>
                                        <p:tgtEl>
                                          <p:spTgt spid="74769"/>
                                        </p:tgtEl>
                                        <p:attrNameLst>
                                          <p:attrName>ppt_w</p:attrName>
                                        </p:attrNameLst>
                                      </p:cBhvr>
                                      <p:tavLst>
                                        <p:tav tm="0">
                                          <p:val>
                                            <p:strVal val="4/3*#ppt_w"/>
                                          </p:val>
                                        </p:tav>
                                        <p:tav tm="100000">
                                          <p:val>
                                            <p:strVal val="#ppt_w"/>
                                          </p:val>
                                        </p:tav>
                                      </p:tavLst>
                                    </p:anim>
                                    <p:anim calcmode="lin" valueType="num">
                                      <p:cBhvr>
                                        <p:cTn id="8" dur="2000" fill="hold"/>
                                        <p:tgtEl>
                                          <p:spTgt spid="74769"/>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4FE9C07B-D377-C2E5-E815-0CFE7706CCDE}"/>
              </a:ext>
            </a:extLst>
          </p:cNvPr>
          <p:cNvSpPr>
            <a:spLocks noChangeArrowheads="1"/>
          </p:cNvSpPr>
          <p:nvPr/>
        </p:nvSpPr>
        <p:spPr bwMode="auto">
          <a:xfrm>
            <a:off x="0" y="457200"/>
            <a:ext cx="5867400" cy="794064"/>
          </a:xfrm>
          <a:prstGeom prst="rect">
            <a:avLst/>
          </a:prstGeom>
          <a:noFill/>
          <a:ln>
            <a:noFill/>
          </a:ln>
          <a:effec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12:6-7 -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 tu descendencia daré esta tierra</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03" name="Rectangle 3">
            <a:extLst>
              <a:ext uri="{FF2B5EF4-FFF2-40B4-BE49-F238E27FC236}">
                <a16:creationId xmlns:a16="http://schemas.microsoft.com/office/drawing/2014/main" id="{CD964F80-70D9-45F1-8536-08DF1CF63201}"/>
              </a:ext>
            </a:extLst>
          </p:cNvPr>
          <p:cNvSpPr>
            <a:spLocks noChangeArrowheads="1"/>
          </p:cNvSpPr>
          <p:nvPr/>
        </p:nvSpPr>
        <p:spPr bwMode="auto">
          <a:xfrm>
            <a:off x="6019800" y="457200"/>
            <a:ext cx="6172200" cy="794064"/>
          </a:xfrm>
          <a:prstGeom prst="rect">
            <a:avLst/>
          </a:prstGeom>
          <a:noFill/>
          <a:ln>
            <a:noFill/>
          </a:ln>
          <a:effec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22:12-18 -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tu descendencia poseerá las puertas de sus enemigos</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04" name="Text Box 4">
            <a:extLst>
              <a:ext uri="{FF2B5EF4-FFF2-40B4-BE49-F238E27FC236}">
                <a16:creationId xmlns:a16="http://schemas.microsoft.com/office/drawing/2014/main" id="{EB1526EE-E297-8204-A044-DA22208B3514}"/>
              </a:ext>
            </a:extLst>
          </p:cNvPr>
          <p:cNvSpPr txBox="1">
            <a:spLocks noChangeArrowheads="1"/>
          </p:cNvSpPr>
          <p:nvPr/>
        </p:nvSpPr>
        <p:spPr bwMode="auto">
          <a:xfrm>
            <a:off x="0" y="0"/>
            <a:ext cx="12192000" cy="457200"/>
          </a:xfrm>
          <a:prstGeom prst="rect">
            <a:avLst/>
          </a:prstGeom>
          <a:solidFill>
            <a:srgbClr val="FCFBEA"/>
          </a:solidFill>
          <a:ln>
            <a:noFill/>
          </a:ln>
          <a:effectLst/>
        </p:spPr>
        <p:txBody>
          <a:bodyPr wrap="square">
            <a:spAutoFit/>
          </a:bodyPr>
          <a:lstStyle/>
          <a:p>
            <a:pPr algn="ctr"/>
            <a:r>
              <a:rPr lang="en-US" altLang="en-US" sz="2400" dirty="0" err="1">
                <a:solidFill>
                  <a:srgbClr val="800000"/>
                </a:solidFill>
              </a:rPr>
              <a:t>Promesa</a:t>
            </a:r>
            <a:r>
              <a:rPr lang="en-US" altLang="en-US" sz="2400" dirty="0">
                <a:solidFill>
                  <a:srgbClr val="800000"/>
                </a:solidFill>
              </a:rPr>
              <a:t> de la Tierra:</a:t>
            </a:r>
            <a:r>
              <a:rPr lang="en-US" altLang="en-US" sz="2400" dirty="0"/>
              <a:t> </a:t>
            </a:r>
            <a:r>
              <a:rPr lang="en-US" altLang="en-US" sz="2400" dirty="0" err="1"/>
              <a:t>Gén</a:t>
            </a:r>
            <a:r>
              <a:rPr lang="en-US" altLang="en-US" sz="2400" dirty="0"/>
              <a:t>. 12:6-7; </a:t>
            </a:r>
            <a:r>
              <a:rPr lang="en-US" altLang="en-US" sz="2400" dirty="0">
                <a:solidFill>
                  <a:srgbClr val="0033CC"/>
                </a:solidFill>
              </a:rPr>
              <a:t>13:14-17; 15:12-21; 17:1-16;</a:t>
            </a:r>
            <a:r>
              <a:rPr lang="en-US" altLang="en-US" sz="2400" dirty="0"/>
              <a:t> 22:12-18</a:t>
            </a:r>
          </a:p>
        </p:txBody>
      </p:sp>
      <p:sp>
        <p:nvSpPr>
          <p:cNvPr id="51218" name="Rectangle 18">
            <a:extLst>
              <a:ext uri="{FF2B5EF4-FFF2-40B4-BE49-F238E27FC236}">
                <a16:creationId xmlns:a16="http://schemas.microsoft.com/office/drawing/2014/main" id="{D99A2893-5303-C210-8EDB-AFDB1CDDDED8}"/>
              </a:ext>
            </a:extLst>
          </p:cNvPr>
          <p:cNvSpPr>
            <a:spLocks noChangeArrowheads="1"/>
          </p:cNvSpPr>
          <p:nvPr/>
        </p:nvSpPr>
        <p:spPr bwMode="auto">
          <a:xfrm>
            <a:off x="0" y="1369292"/>
            <a:ext cx="5410200" cy="5047536"/>
          </a:xfrm>
          <a:prstGeom prst="rect">
            <a:avLst/>
          </a:prstGeom>
          <a:solidFill>
            <a:srgbClr val="FCFBEA"/>
          </a:solidFill>
          <a:ln>
            <a:noFill/>
          </a:ln>
          <a:effectLst/>
        </p:spPr>
        <p:txBody>
          <a:bodyPr wrap="square">
            <a:spAutoFit/>
          </a:bodyPr>
          <a:lstStyle/>
          <a:p>
            <a:pPr algn="ctr"/>
            <a:r>
              <a:rPr lang="en-US" altLang="en-US" sz="2300" b="1" dirty="0">
                <a:solidFill>
                  <a:srgbClr val="0033CC"/>
                </a:solidFill>
                <a:latin typeface="Tahoma" panose="020B0604030504040204" pitchFamily="34" charset="0"/>
                <a:ea typeface="Tahoma" panose="020B0604030504040204" pitchFamily="34" charset="0"/>
                <a:cs typeface="Tahoma" panose="020B0604030504040204" pitchFamily="34" charset="0"/>
              </a:rPr>
              <a:t>13:14-17 -</a:t>
            </a:r>
            <a:r>
              <a:rPr lang="en-US" altLang="en-US" sz="2300"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Y Jehová dijo a Abram después que Lot se apartó de él: Alza ahora tus ojos, y mira desde el lugar donde estás hacia el norte y el sur, y al oriente y al occidente. Porque toda la tierra que ves, la daré a ti y a tu descendencia para siempre. Y haré tu descendencia como el polvo de la tierra; que si alguno puede contar el polvo de la tierra, también tu descendencia será contada.  Levántate, ve por la tierra a lo largo de ella y a su ancho; porque a ti la daré.</a:t>
            </a:r>
          </a:p>
        </p:txBody>
      </p:sp>
      <p:sp>
        <p:nvSpPr>
          <p:cNvPr id="51219" name="Rectangle 19">
            <a:extLst>
              <a:ext uri="{FF2B5EF4-FFF2-40B4-BE49-F238E27FC236}">
                <a16:creationId xmlns:a16="http://schemas.microsoft.com/office/drawing/2014/main" id="{7EBFC61A-08A2-B309-25F5-B03EF348D5F3}"/>
              </a:ext>
            </a:extLst>
          </p:cNvPr>
          <p:cNvSpPr>
            <a:spLocks noChangeArrowheads="1"/>
          </p:cNvSpPr>
          <p:nvPr/>
        </p:nvSpPr>
        <p:spPr bwMode="auto">
          <a:xfrm>
            <a:off x="5486400" y="1369292"/>
            <a:ext cx="6705600" cy="5472267"/>
          </a:xfrm>
          <a:prstGeom prst="rect">
            <a:avLst/>
          </a:prstGeom>
          <a:solidFill>
            <a:srgbClr val="FCFBEA"/>
          </a:solidFill>
          <a:ln>
            <a:noFill/>
          </a:ln>
          <a:effectLst/>
        </p:spPr>
        <p:txBody>
          <a:bodyPr wrap="square">
            <a:spAutoFit/>
          </a:bodyPr>
          <a:lstStyle/>
          <a:p>
            <a:pPr algn="ctr">
              <a:lnSpc>
                <a:spcPct val="95000"/>
              </a:lnSpc>
            </a:pPr>
            <a:r>
              <a:rPr lang="en-US" altLang="en-US" sz="2300" b="1" dirty="0">
                <a:solidFill>
                  <a:srgbClr val="0033CC"/>
                </a:solidFill>
                <a:latin typeface="Tahoma" panose="020B0604030504040204" pitchFamily="34" charset="0"/>
                <a:ea typeface="Tahoma" panose="020B0604030504040204" pitchFamily="34" charset="0"/>
                <a:cs typeface="Tahoma" panose="020B0604030504040204" pitchFamily="34" charset="0"/>
              </a:rPr>
              <a:t>15:12-21 -</a:t>
            </a:r>
            <a:r>
              <a:rPr lang="en-US" altLang="en-US" sz="2300" b="1" dirty="0">
                <a:latin typeface="Tahoma" panose="020B0604030504040204" pitchFamily="34" charset="0"/>
                <a:ea typeface="Tahoma" panose="020B0604030504040204" pitchFamily="34" charset="0"/>
                <a:cs typeface="Tahoma" panose="020B0604030504040204" pitchFamily="34" charset="0"/>
              </a:rPr>
              <a:t> </a:t>
            </a:r>
            <a:r>
              <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rPr>
              <a:t>…</a:t>
            </a:r>
            <a:r>
              <a:rPr lang="es-ES" altLang="en-US" sz="2300" b="1" dirty="0">
                <a:latin typeface="Tahoma" panose="020B0604030504040204" pitchFamily="34" charset="0"/>
                <a:ea typeface="Tahoma" panose="020B0604030504040204" pitchFamily="34" charset="0"/>
                <a:cs typeface="Tahoma" panose="020B0604030504040204" pitchFamily="34" charset="0"/>
              </a:rPr>
              <a:t>Ten por cierto que tu descendencia morará en tierra ajena, y será esclava allí, y será oprimida cuatrocientos años. Mas también a la nación a la cual servirán, juzgaré yo; y después de esto saldrán con gran riqueza</a:t>
            </a:r>
            <a:r>
              <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rPr>
              <a:t>…</a:t>
            </a:r>
            <a:r>
              <a:rPr lang="es-ES" altLang="en-US" sz="2300" b="1" dirty="0">
                <a:latin typeface="Tahoma" panose="020B0604030504040204" pitchFamily="34" charset="0"/>
                <a:ea typeface="Tahoma" panose="020B0604030504040204" pitchFamily="34" charset="0"/>
                <a:cs typeface="Tahoma" panose="020B0604030504040204" pitchFamily="34" charset="0"/>
              </a:rPr>
              <a:t>Y en la cuarta generación volverán acá; porque aún no ha llegado a su colmo la maldad del amorreo hasta aquí</a:t>
            </a:r>
            <a:r>
              <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rPr>
              <a:t>…</a:t>
            </a:r>
            <a:r>
              <a:rPr lang="es-ES" altLang="en-US" sz="2300" b="1" dirty="0">
                <a:latin typeface="Tahoma" panose="020B0604030504040204" pitchFamily="34" charset="0"/>
                <a:ea typeface="Tahoma" panose="020B0604030504040204" pitchFamily="34" charset="0"/>
                <a:cs typeface="Tahoma" panose="020B0604030504040204" pitchFamily="34" charset="0"/>
              </a:rPr>
              <a:t>En aquel día hizo Jehová un pacto con Abram, diciendo: A tu descendencia daré esta tierra, desde el río de Egipto hasta el río grande, el río </a:t>
            </a:r>
            <a:r>
              <a:rPr lang="es-ES" altLang="en-US" sz="2300" b="1" dirty="0" err="1">
                <a:latin typeface="Tahoma" panose="020B0604030504040204" pitchFamily="34" charset="0"/>
                <a:ea typeface="Tahoma" panose="020B0604030504040204" pitchFamily="34" charset="0"/>
                <a:cs typeface="Tahoma" panose="020B0604030504040204" pitchFamily="34" charset="0"/>
              </a:rPr>
              <a:t>Eufrates</a:t>
            </a:r>
            <a:r>
              <a:rPr lang="es-ES" altLang="en-US" sz="2300" b="1" dirty="0">
                <a:latin typeface="Tahoma" panose="020B0604030504040204" pitchFamily="34" charset="0"/>
                <a:ea typeface="Tahoma" panose="020B0604030504040204" pitchFamily="34" charset="0"/>
                <a:cs typeface="Tahoma" panose="020B0604030504040204" pitchFamily="34" charset="0"/>
              </a:rPr>
              <a:t>; la tierra de los </a:t>
            </a:r>
            <a:r>
              <a:rPr lang="es-ES" altLang="en-US" sz="2300" b="1" dirty="0" err="1">
                <a:latin typeface="Tahoma" panose="020B0604030504040204" pitchFamily="34" charset="0"/>
                <a:ea typeface="Tahoma" panose="020B0604030504040204" pitchFamily="34" charset="0"/>
                <a:cs typeface="Tahoma" panose="020B0604030504040204" pitchFamily="34" charset="0"/>
              </a:rPr>
              <a:t>ceneos</a:t>
            </a:r>
            <a:r>
              <a:rPr lang="es-ES" altLang="en-US" sz="2300" b="1" dirty="0">
                <a:latin typeface="Tahoma" panose="020B0604030504040204" pitchFamily="34" charset="0"/>
                <a:ea typeface="Tahoma" panose="020B0604030504040204" pitchFamily="34" charset="0"/>
                <a:cs typeface="Tahoma" panose="020B0604030504040204" pitchFamily="34" charset="0"/>
              </a:rPr>
              <a:t>, los </a:t>
            </a:r>
            <a:r>
              <a:rPr lang="es-ES" altLang="en-US" sz="2300" b="1" dirty="0" err="1">
                <a:latin typeface="Tahoma" panose="020B0604030504040204" pitchFamily="34" charset="0"/>
                <a:ea typeface="Tahoma" panose="020B0604030504040204" pitchFamily="34" charset="0"/>
                <a:cs typeface="Tahoma" panose="020B0604030504040204" pitchFamily="34" charset="0"/>
              </a:rPr>
              <a:t>cenezeos</a:t>
            </a:r>
            <a:r>
              <a:rPr lang="es-ES" altLang="en-US" sz="2300" b="1" dirty="0">
                <a:latin typeface="Tahoma" panose="020B0604030504040204" pitchFamily="34" charset="0"/>
                <a:ea typeface="Tahoma" panose="020B0604030504040204" pitchFamily="34" charset="0"/>
                <a:cs typeface="Tahoma" panose="020B0604030504040204" pitchFamily="34" charset="0"/>
              </a:rPr>
              <a:t>, los </a:t>
            </a:r>
            <a:r>
              <a:rPr lang="es-ES" altLang="en-US" sz="2300" b="1" dirty="0" err="1">
                <a:latin typeface="Tahoma" panose="020B0604030504040204" pitchFamily="34" charset="0"/>
                <a:ea typeface="Tahoma" panose="020B0604030504040204" pitchFamily="34" charset="0"/>
                <a:cs typeface="Tahoma" panose="020B0604030504040204" pitchFamily="34" charset="0"/>
              </a:rPr>
              <a:t>cadmoneos</a:t>
            </a:r>
            <a:r>
              <a:rPr lang="es-ES" altLang="en-US" sz="2300" b="1" dirty="0">
                <a:latin typeface="Tahoma" panose="020B0604030504040204" pitchFamily="34" charset="0"/>
                <a:ea typeface="Tahoma" panose="020B0604030504040204" pitchFamily="34" charset="0"/>
                <a:cs typeface="Tahoma" panose="020B0604030504040204" pitchFamily="34" charset="0"/>
              </a:rPr>
              <a:t>, los heteos, los ferezeos, los </a:t>
            </a:r>
            <a:r>
              <a:rPr lang="es-ES" altLang="en-US" sz="2300" b="1" dirty="0" err="1">
                <a:latin typeface="Tahoma" panose="020B0604030504040204" pitchFamily="34" charset="0"/>
                <a:ea typeface="Tahoma" panose="020B0604030504040204" pitchFamily="34" charset="0"/>
                <a:cs typeface="Tahoma" panose="020B0604030504040204" pitchFamily="34" charset="0"/>
              </a:rPr>
              <a:t>refaítas</a:t>
            </a:r>
            <a:r>
              <a:rPr lang="es-ES" altLang="en-US" sz="2300" b="1" dirty="0">
                <a:latin typeface="Tahoma" panose="020B0604030504040204" pitchFamily="34" charset="0"/>
                <a:ea typeface="Tahoma" panose="020B0604030504040204" pitchFamily="34" charset="0"/>
                <a:cs typeface="Tahoma" panose="020B0604030504040204" pitchFamily="34" charset="0"/>
              </a:rPr>
              <a:t>, los amorreos, los cananeos, los </a:t>
            </a:r>
            <a:r>
              <a:rPr lang="es-ES" altLang="en-US" sz="2300" b="1" dirty="0" err="1">
                <a:latin typeface="Tahoma" panose="020B0604030504040204" pitchFamily="34" charset="0"/>
                <a:ea typeface="Tahoma" panose="020B0604030504040204" pitchFamily="34" charset="0"/>
                <a:cs typeface="Tahoma" panose="020B0604030504040204" pitchFamily="34" charset="0"/>
              </a:rPr>
              <a:t>gergeseos</a:t>
            </a:r>
            <a:r>
              <a:rPr lang="es-ES" altLang="en-US" sz="2300" b="1" dirty="0">
                <a:latin typeface="Tahoma" panose="020B0604030504040204" pitchFamily="34" charset="0"/>
                <a:ea typeface="Tahoma" panose="020B0604030504040204" pitchFamily="34" charset="0"/>
                <a:cs typeface="Tahoma" panose="020B0604030504040204" pitchFamily="34" charset="0"/>
              </a:rPr>
              <a:t> y los jebuseos.</a:t>
            </a:r>
            <a:endPar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angle 20">
            <a:extLst>
              <a:ext uri="{FF2B5EF4-FFF2-40B4-BE49-F238E27FC236}">
                <a16:creationId xmlns:a16="http://schemas.microsoft.com/office/drawing/2014/main" id="{B4D1FB58-5F48-2407-0623-9E23BCD16C35}"/>
              </a:ext>
            </a:extLst>
          </p:cNvPr>
          <p:cNvSpPr>
            <a:spLocks noChangeArrowheads="1"/>
          </p:cNvSpPr>
          <p:nvPr/>
        </p:nvSpPr>
        <p:spPr bwMode="auto">
          <a:xfrm>
            <a:off x="0" y="1362365"/>
            <a:ext cx="12192000" cy="5262979"/>
          </a:xfrm>
          <a:prstGeom prst="rect">
            <a:avLst/>
          </a:prstGeom>
          <a:solidFill>
            <a:srgbClr val="FCFBEA"/>
          </a:solidFill>
          <a:ln>
            <a:noFill/>
          </a:ln>
          <a:effectLst/>
        </p:spPr>
        <p:txBody>
          <a:bodyPr wrap="square">
            <a:spAutoFit/>
          </a:bodyPr>
          <a:lstStyle/>
          <a:p>
            <a:pPr algn="ctr">
              <a:lnSpc>
                <a:spcPct val="105000"/>
              </a:lnSpc>
            </a:pPr>
            <a:r>
              <a:rPr lang="en-US" altLang="en-US" sz="2300" b="1" dirty="0">
                <a:solidFill>
                  <a:srgbClr val="0033CC"/>
                </a:solidFill>
                <a:latin typeface="Tahoma" panose="020B0604030504040204" pitchFamily="34" charset="0"/>
                <a:ea typeface="Tahoma" panose="020B0604030504040204" pitchFamily="34" charset="0"/>
                <a:cs typeface="Tahoma" panose="020B0604030504040204" pitchFamily="34" charset="0"/>
              </a:rPr>
              <a:t>17:1-16 -</a:t>
            </a:r>
            <a:r>
              <a:rPr lang="en-US" altLang="en-US" sz="2300"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Era Abram de edad de noventa y nueve años, cuando le apareció Jehová y le dijo: Yo soy el Dios Todopoderoso; anda delante de mí y sé perfecto. Y pondré mi pacto entre mí y ti, y te multiplicaré en gran manera... He aquí mi pacto es contigo, y serás padre de muchedumbre de gentes.  Y no se llamará más tu nombre Abram, sino que será tu nombre Abraham, porque te he puesto por padre de muchedumbre de gentes.  Y te multiplicaré en gran manera, y haré naciones de ti, y reyes saldrán de ti.  Y estableceré mi pacto entre mí y ti, y tu descendencia después de ti en sus generaciones, por pacto perpetuo, para ser tu Dios, y el de tu descendencia después de ti.  Y te daré a ti, y a tu descendencia después de ti, la tierra en que moras, toda la tierra de Canaán en heredad perpetua; y seré el Dios de ellos… Dijo también Dios a Abraham: A </a:t>
            </a:r>
            <a:r>
              <a:rPr lang="es-ES" altLang="en-US" sz="2300" b="1" dirty="0" err="1">
                <a:latin typeface="Tahoma" panose="020B0604030504040204" pitchFamily="34" charset="0"/>
                <a:ea typeface="Tahoma" panose="020B0604030504040204" pitchFamily="34" charset="0"/>
                <a:cs typeface="Tahoma" panose="020B0604030504040204" pitchFamily="34" charset="0"/>
              </a:rPr>
              <a:t>Sarai</a:t>
            </a:r>
            <a:r>
              <a:rPr lang="es-ES" altLang="en-US" sz="2300" b="1" dirty="0">
                <a:latin typeface="Tahoma" panose="020B0604030504040204" pitchFamily="34" charset="0"/>
                <a:ea typeface="Tahoma" panose="020B0604030504040204" pitchFamily="34" charset="0"/>
                <a:cs typeface="Tahoma" panose="020B0604030504040204" pitchFamily="34" charset="0"/>
              </a:rPr>
              <a:t> tu mujer no la llamarás </a:t>
            </a:r>
            <a:r>
              <a:rPr lang="es-ES" altLang="en-US" sz="2300" b="1" dirty="0" err="1">
                <a:latin typeface="Tahoma" panose="020B0604030504040204" pitchFamily="34" charset="0"/>
                <a:ea typeface="Tahoma" panose="020B0604030504040204" pitchFamily="34" charset="0"/>
                <a:cs typeface="Tahoma" panose="020B0604030504040204" pitchFamily="34" charset="0"/>
              </a:rPr>
              <a:t>Sarai</a:t>
            </a:r>
            <a:r>
              <a:rPr lang="es-ES" altLang="en-US" sz="2300" b="1" dirty="0">
                <a:latin typeface="Tahoma" panose="020B0604030504040204" pitchFamily="34" charset="0"/>
                <a:ea typeface="Tahoma" panose="020B0604030504040204" pitchFamily="34" charset="0"/>
                <a:cs typeface="Tahoma" panose="020B0604030504040204" pitchFamily="34" charset="0"/>
              </a:rPr>
              <a:t>, mas Sara será su nombre.  Y la bendeciré, y también te daré de ella hijo; sí, la bendeciré, y vendrá a ser madre de naciones; reyes de pueblos vendrán de ella.</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51218"/>
                                        </p:tgtEl>
                                        <p:attrNameLst>
                                          <p:attrName>style.visibility</p:attrName>
                                        </p:attrNameLst>
                                      </p:cBhvr>
                                      <p:to>
                                        <p:strVal val="visible"/>
                                      </p:to>
                                    </p:set>
                                    <p:animEffect transition="in" filter="strips(downLeft)">
                                      <p:cBhvr>
                                        <p:cTn id="7" dur="1000"/>
                                        <p:tgtEl>
                                          <p:spTgt spid="51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1219"/>
                                        </p:tgtEl>
                                        <p:attrNameLst>
                                          <p:attrName>style.visibility</p:attrName>
                                        </p:attrNameLst>
                                      </p:cBhvr>
                                      <p:to>
                                        <p:strVal val="visible"/>
                                      </p:to>
                                    </p:set>
                                    <p:animEffect transition="in" filter="strips(downRight)">
                                      <p:cBhvr>
                                        <p:cTn id="12" dur="1000"/>
                                        <p:tgtEl>
                                          <p:spTgt spid="512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xit" presetSubtype="3" fill="hold" nodeType="clickEffect">
                                  <p:stCondLst>
                                    <p:cond delay="0"/>
                                  </p:stCondLst>
                                  <p:childTnLst>
                                    <p:animEffect transition="out" filter="strips(upRight)">
                                      <p:cBhvr>
                                        <p:cTn id="16" dur="1000"/>
                                        <p:tgtEl>
                                          <p:spTgt spid="51218"/>
                                        </p:tgtEl>
                                      </p:cBhvr>
                                    </p:animEffect>
                                    <p:set>
                                      <p:cBhvr>
                                        <p:cTn id="17" dur="1" fill="hold">
                                          <p:stCondLst>
                                            <p:cond delay="999"/>
                                          </p:stCondLst>
                                        </p:cTn>
                                        <p:tgtEl>
                                          <p:spTgt spid="51218"/>
                                        </p:tgtEl>
                                        <p:attrNameLst>
                                          <p:attrName>style.visibility</p:attrName>
                                        </p:attrNameLst>
                                      </p:cBhvr>
                                      <p:to>
                                        <p:strVal val="hidden"/>
                                      </p:to>
                                    </p:set>
                                  </p:childTnLst>
                                </p:cTn>
                              </p:par>
                              <p:par>
                                <p:cTn id="18" presetID="18" presetClass="exit" presetSubtype="9" fill="hold" nodeType="withEffect">
                                  <p:stCondLst>
                                    <p:cond delay="0"/>
                                  </p:stCondLst>
                                  <p:childTnLst>
                                    <p:animEffect transition="out" filter="strips(upLeft)">
                                      <p:cBhvr>
                                        <p:cTn id="19" dur="1000"/>
                                        <p:tgtEl>
                                          <p:spTgt spid="51219"/>
                                        </p:tgtEl>
                                      </p:cBhvr>
                                    </p:animEffect>
                                    <p:set>
                                      <p:cBhvr>
                                        <p:cTn id="20" dur="1" fill="hold">
                                          <p:stCondLst>
                                            <p:cond delay="999"/>
                                          </p:stCondLst>
                                        </p:cTn>
                                        <p:tgtEl>
                                          <p:spTgt spid="51219"/>
                                        </p:tgtEl>
                                        <p:attrNameLst>
                                          <p:attrName>style.visibility</p:attrName>
                                        </p:attrNameLst>
                                      </p:cBhvr>
                                      <p:to>
                                        <p:strVal val="hidden"/>
                                      </p:to>
                                    </p:set>
                                  </p:childTnLst>
                                </p:cTn>
                              </p:par>
                              <p:par>
                                <p:cTn id="21" presetID="4" presetClass="entr" presetSubtype="32"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ox(out)">
                                      <p:cBhvr>
                                        <p:cTn id="2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8" grpId="0" animBg="1"/>
      <p:bldP spid="51218" grpId="1" animBg="1"/>
      <p:bldP spid="51219" grpId="0" animBg="1"/>
      <p:bldP spid="51219" grpId="1"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4FE9C07B-D377-C2E5-E815-0CFE7706CCDE}"/>
              </a:ext>
            </a:extLst>
          </p:cNvPr>
          <p:cNvSpPr>
            <a:spLocks noChangeArrowheads="1"/>
          </p:cNvSpPr>
          <p:nvPr/>
        </p:nvSpPr>
        <p:spPr bwMode="auto">
          <a:xfrm>
            <a:off x="0" y="457200"/>
            <a:ext cx="5867400" cy="794064"/>
          </a:xfrm>
          <a:prstGeom prst="rect">
            <a:avLst/>
          </a:prstGeom>
          <a:noFill/>
          <a:ln>
            <a:noFill/>
          </a:ln>
          <a:effec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12:6-7 -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 tu descendencia daré esta tierra</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03" name="Rectangle 3">
            <a:extLst>
              <a:ext uri="{FF2B5EF4-FFF2-40B4-BE49-F238E27FC236}">
                <a16:creationId xmlns:a16="http://schemas.microsoft.com/office/drawing/2014/main" id="{CD964F80-70D9-45F1-8536-08DF1CF63201}"/>
              </a:ext>
            </a:extLst>
          </p:cNvPr>
          <p:cNvSpPr>
            <a:spLocks noChangeArrowheads="1"/>
          </p:cNvSpPr>
          <p:nvPr/>
        </p:nvSpPr>
        <p:spPr bwMode="auto">
          <a:xfrm>
            <a:off x="6019800" y="457200"/>
            <a:ext cx="6172200" cy="794064"/>
          </a:xfrm>
          <a:prstGeom prst="rect">
            <a:avLst/>
          </a:prstGeom>
          <a:noFill/>
          <a:ln>
            <a:noFill/>
          </a:ln>
          <a:effec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22:12-18 -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tu descendencia poseerá las puertas de sus enemigos</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04" name="Text Box 4">
            <a:extLst>
              <a:ext uri="{FF2B5EF4-FFF2-40B4-BE49-F238E27FC236}">
                <a16:creationId xmlns:a16="http://schemas.microsoft.com/office/drawing/2014/main" id="{EB1526EE-E297-8204-A044-DA22208B3514}"/>
              </a:ext>
            </a:extLst>
          </p:cNvPr>
          <p:cNvSpPr txBox="1">
            <a:spLocks noChangeArrowheads="1"/>
          </p:cNvSpPr>
          <p:nvPr/>
        </p:nvSpPr>
        <p:spPr bwMode="auto">
          <a:xfrm>
            <a:off x="0" y="0"/>
            <a:ext cx="12192000" cy="457200"/>
          </a:xfrm>
          <a:prstGeom prst="rect">
            <a:avLst/>
          </a:prstGeom>
          <a:solidFill>
            <a:srgbClr val="FCFBEA"/>
          </a:solidFill>
          <a:ln>
            <a:noFill/>
          </a:ln>
          <a:effectLst/>
        </p:spPr>
        <p:txBody>
          <a:bodyPr wrap="square">
            <a:spAutoFit/>
          </a:bodyPr>
          <a:lstStyle/>
          <a:p>
            <a:pPr algn="ctr"/>
            <a:r>
              <a:rPr lang="en-US" altLang="en-US" sz="2400" dirty="0" err="1">
                <a:solidFill>
                  <a:srgbClr val="800000"/>
                </a:solidFill>
              </a:rPr>
              <a:t>Promesa</a:t>
            </a:r>
            <a:r>
              <a:rPr lang="en-US" altLang="en-US" sz="2400" dirty="0">
                <a:solidFill>
                  <a:srgbClr val="800000"/>
                </a:solidFill>
              </a:rPr>
              <a:t> de la Tierra:</a:t>
            </a:r>
            <a:r>
              <a:rPr lang="en-US" altLang="en-US" sz="2400" dirty="0"/>
              <a:t> </a:t>
            </a:r>
            <a:r>
              <a:rPr lang="en-US" altLang="en-US" sz="2400" dirty="0" err="1"/>
              <a:t>Gén</a:t>
            </a:r>
            <a:r>
              <a:rPr lang="en-US" altLang="en-US" sz="2400" dirty="0"/>
              <a:t>. 12:6-7; </a:t>
            </a:r>
            <a:r>
              <a:rPr lang="en-US" altLang="en-US" sz="2400" dirty="0">
                <a:solidFill>
                  <a:srgbClr val="0033CC"/>
                </a:solidFill>
              </a:rPr>
              <a:t>13:14-17; 15:12-21; 17:1-16;</a:t>
            </a:r>
            <a:r>
              <a:rPr lang="en-US" altLang="en-US" sz="2400" dirty="0"/>
              <a:t> 22:12-18</a:t>
            </a:r>
          </a:p>
        </p:txBody>
      </p:sp>
      <p:sp>
        <p:nvSpPr>
          <p:cNvPr id="51218" name="Rectangle 18">
            <a:extLst>
              <a:ext uri="{FF2B5EF4-FFF2-40B4-BE49-F238E27FC236}">
                <a16:creationId xmlns:a16="http://schemas.microsoft.com/office/drawing/2014/main" id="{D99A2893-5303-C210-8EDB-AFDB1CDDDED8}"/>
              </a:ext>
            </a:extLst>
          </p:cNvPr>
          <p:cNvSpPr>
            <a:spLocks noChangeArrowheads="1"/>
          </p:cNvSpPr>
          <p:nvPr/>
        </p:nvSpPr>
        <p:spPr bwMode="auto">
          <a:xfrm>
            <a:off x="0" y="1369292"/>
            <a:ext cx="5410200" cy="4832092"/>
          </a:xfrm>
          <a:prstGeom prst="rect">
            <a:avLst/>
          </a:prstGeom>
          <a:solidFill>
            <a:srgbClr val="FCFBEA"/>
          </a:solidFill>
          <a:ln>
            <a:noFill/>
          </a:ln>
          <a:effectLst/>
        </p:spPr>
        <p:txBody>
          <a:bodyPr wrap="square">
            <a:spAutoFit/>
          </a:bodyPr>
          <a:lstStyle/>
          <a:p>
            <a:pPr algn="ctr"/>
            <a:r>
              <a:rPr lang="en-US" altLang="en-US" b="1" dirty="0">
                <a:solidFill>
                  <a:srgbClr val="0033CC"/>
                </a:solidFill>
                <a:latin typeface="Tahoma" panose="020B0604030504040204" pitchFamily="34" charset="0"/>
                <a:ea typeface="Tahoma" panose="020B0604030504040204" pitchFamily="34" charset="0"/>
                <a:cs typeface="Tahoma" panose="020B0604030504040204" pitchFamily="34" charset="0"/>
              </a:rPr>
              <a:t>13:14-17 -</a:t>
            </a:r>
            <a:r>
              <a:rPr lang="en-U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Y</a:t>
            </a:r>
            <a:r>
              <a:rPr lang="es-E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Jehová dijo</a:t>
            </a:r>
            <a:r>
              <a:rPr lang="es-E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a Abram después que Lot se apartó de él: Alza ahora tus ojos, y mira desde el lugar donde estás hacia el norte y el sur, y al oriente y al occidente. Porque toda la tierra que ves, la daré a ti y a tu descendencia para siempre. Y haré tu descendencia como el polvo de la tierra; que si alguno puede contar el polvo de la tierra, también tu descendencia será contada.  Levántate, ve por la tierra a lo largo de ella y a su ancho; porque a ti la daré.</a:t>
            </a:r>
          </a:p>
        </p:txBody>
      </p:sp>
      <p:sp>
        <p:nvSpPr>
          <p:cNvPr id="51219" name="Rectangle 19">
            <a:extLst>
              <a:ext uri="{FF2B5EF4-FFF2-40B4-BE49-F238E27FC236}">
                <a16:creationId xmlns:a16="http://schemas.microsoft.com/office/drawing/2014/main" id="{7EBFC61A-08A2-B309-25F5-B03EF348D5F3}"/>
              </a:ext>
            </a:extLst>
          </p:cNvPr>
          <p:cNvSpPr>
            <a:spLocks noChangeArrowheads="1"/>
          </p:cNvSpPr>
          <p:nvPr/>
        </p:nvSpPr>
        <p:spPr bwMode="auto">
          <a:xfrm>
            <a:off x="5715000" y="1369292"/>
            <a:ext cx="6477000" cy="5238357"/>
          </a:xfrm>
          <a:prstGeom prst="rect">
            <a:avLst/>
          </a:prstGeom>
          <a:solidFill>
            <a:srgbClr val="FCFBEA"/>
          </a:solidFill>
          <a:ln>
            <a:noFill/>
          </a:ln>
          <a:effectLst/>
        </p:spPr>
        <p:txBody>
          <a:bodyPr wrap="square">
            <a:spAutoFit/>
          </a:bodyPr>
          <a:lstStyle/>
          <a:p>
            <a:pPr>
              <a:lnSpc>
                <a:spcPct val="95000"/>
              </a:lnSpc>
            </a:pPr>
            <a:r>
              <a:rPr lang="en-US" altLang="en-US" sz="2200" b="1" dirty="0">
                <a:solidFill>
                  <a:srgbClr val="0033CC"/>
                </a:solidFill>
                <a:latin typeface="Tahoma" panose="020B0604030504040204" pitchFamily="34" charset="0"/>
                <a:ea typeface="Tahoma" panose="020B0604030504040204" pitchFamily="34" charset="0"/>
                <a:cs typeface="Tahoma" panose="020B0604030504040204" pitchFamily="34" charset="0"/>
              </a:rPr>
              <a:t>15:12-21 -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a:t>
            </a:r>
            <a:r>
              <a:rPr lang="es-ES" altLang="en-US" sz="2200" b="1" dirty="0">
                <a:latin typeface="Tahoma" panose="020B0604030504040204" pitchFamily="34" charset="0"/>
                <a:ea typeface="Tahoma" panose="020B0604030504040204" pitchFamily="34" charset="0"/>
                <a:cs typeface="Tahoma" panose="020B0604030504040204" pitchFamily="34" charset="0"/>
              </a:rPr>
              <a:t>Ten por cierto que tu descendencia morará en tierra ajena, y será esclava allí, y será oprimida cuatrocientos años. Mas también a la nación a la cual servirán, juzgaré yo; y después de esto saldrán con gran riqueza</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a:t>
            </a:r>
            <a:r>
              <a:rPr lang="es-ES" altLang="en-US" sz="2200" b="1" dirty="0">
                <a:latin typeface="Tahoma" panose="020B0604030504040204" pitchFamily="34" charset="0"/>
                <a:ea typeface="Tahoma" panose="020B0604030504040204" pitchFamily="34" charset="0"/>
                <a:cs typeface="Tahoma" panose="020B0604030504040204" pitchFamily="34" charset="0"/>
              </a:rPr>
              <a:t>Y en la cuarta generación volverán acá; porque aún no ha llegado a su colmo la maldad del amorreo hasta aquí</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a:t>
            </a:r>
            <a:r>
              <a:rPr lang="es-ES" altLang="en-US" sz="2200" b="1" dirty="0">
                <a:latin typeface="Tahoma" panose="020B0604030504040204" pitchFamily="34" charset="0"/>
                <a:ea typeface="Tahoma" panose="020B0604030504040204" pitchFamily="34" charset="0"/>
                <a:cs typeface="Tahoma" panose="020B0604030504040204" pitchFamily="34" charset="0"/>
              </a:rPr>
              <a:t>En aquel día hizo</a:t>
            </a:r>
            <a:r>
              <a:rPr lang="es-E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Jehová un</a:t>
            </a:r>
            <a:r>
              <a:rPr lang="es-E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pacto con</a:t>
            </a:r>
            <a:r>
              <a:rPr lang="es-E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Abram, diciendo: A tu descendencia daré esta tierra, desde</a:t>
            </a:r>
            <a:r>
              <a:rPr lang="es-E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el río de Egipto hasta el río grande, el río </a:t>
            </a:r>
            <a:r>
              <a:rPr lang="es-ES" altLang="en-US" sz="2200" b="1" dirty="0" err="1">
                <a:latin typeface="Tahoma" panose="020B0604030504040204" pitchFamily="34" charset="0"/>
                <a:ea typeface="Tahoma" panose="020B0604030504040204" pitchFamily="34" charset="0"/>
                <a:cs typeface="Tahoma" panose="020B0604030504040204" pitchFamily="34" charset="0"/>
              </a:rPr>
              <a:t>Eufrates</a:t>
            </a:r>
            <a:r>
              <a:rPr lang="es-ES" altLang="en-US" sz="2200" b="1" dirty="0">
                <a:latin typeface="Tahoma" panose="020B0604030504040204" pitchFamily="34" charset="0"/>
                <a:ea typeface="Tahoma" panose="020B0604030504040204" pitchFamily="34" charset="0"/>
                <a:cs typeface="Tahoma" panose="020B0604030504040204" pitchFamily="34" charset="0"/>
              </a:rPr>
              <a:t>; la tierra de los </a:t>
            </a:r>
            <a:r>
              <a:rPr lang="es-ES" altLang="en-US" sz="2200" b="1" dirty="0" err="1">
                <a:latin typeface="Tahoma" panose="020B0604030504040204" pitchFamily="34" charset="0"/>
                <a:ea typeface="Tahoma" panose="020B0604030504040204" pitchFamily="34" charset="0"/>
                <a:cs typeface="Tahoma" panose="020B0604030504040204" pitchFamily="34" charset="0"/>
              </a:rPr>
              <a:t>ceneos</a:t>
            </a:r>
            <a:r>
              <a:rPr lang="es-ES" altLang="en-US" sz="2200" b="1" dirty="0">
                <a:latin typeface="Tahoma" panose="020B0604030504040204" pitchFamily="34" charset="0"/>
                <a:ea typeface="Tahoma" panose="020B0604030504040204" pitchFamily="34" charset="0"/>
                <a:cs typeface="Tahoma" panose="020B0604030504040204" pitchFamily="34" charset="0"/>
              </a:rPr>
              <a:t>, los </a:t>
            </a:r>
            <a:r>
              <a:rPr lang="es-ES" altLang="en-US" sz="2200" b="1" dirty="0" err="1">
                <a:latin typeface="Tahoma" panose="020B0604030504040204" pitchFamily="34" charset="0"/>
                <a:ea typeface="Tahoma" panose="020B0604030504040204" pitchFamily="34" charset="0"/>
                <a:cs typeface="Tahoma" panose="020B0604030504040204" pitchFamily="34" charset="0"/>
              </a:rPr>
              <a:t>cenezeos</a:t>
            </a:r>
            <a:r>
              <a:rPr lang="es-ES" altLang="en-US" sz="2200" b="1" dirty="0">
                <a:latin typeface="Tahoma" panose="020B0604030504040204" pitchFamily="34" charset="0"/>
                <a:ea typeface="Tahoma" panose="020B0604030504040204" pitchFamily="34" charset="0"/>
                <a:cs typeface="Tahoma" panose="020B0604030504040204" pitchFamily="34" charset="0"/>
              </a:rPr>
              <a:t>, los </a:t>
            </a:r>
            <a:r>
              <a:rPr lang="es-ES" altLang="en-US" sz="2200" b="1" dirty="0" err="1">
                <a:latin typeface="Tahoma" panose="020B0604030504040204" pitchFamily="34" charset="0"/>
                <a:ea typeface="Tahoma" panose="020B0604030504040204" pitchFamily="34" charset="0"/>
                <a:cs typeface="Tahoma" panose="020B0604030504040204" pitchFamily="34" charset="0"/>
              </a:rPr>
              <a:t>cadmoneos</a:t>
            </a:r>
            <a:r>
              <a:rPr lang="es-ES" altLang="en-US" sz="2200" b="1" dirty="0">
                <a:latin typeface="Tahoma" panose="020B0604030504040204" pitchFamily="34" charset="0"/>
                <a:ea typeface="Tahoma" panose="020B0604030504040204" pitchFamily="34" charset="0"/>
                <a:cs typeface="Tahoma" panose="020B0604030504040204" pitchFamily="34" charset="0"/>
              </a:rPr>
              <a:t>, los heteos, los ferezeos, los </a:t>
            </a:r>
            <a:r>
              <a:rPr lang="es-ES" altLang="en-US" sz="2200" b="1" dirty="0" err="1">
                <a:latin typeface="Tahoma" panose="020B0604030504040204" pitchFamily="34" charset="0"/>
                <a:ea typeface="Tahoma" panose="020B0604030504040204" pitchFamily="34" charset="0"/>
                <a:cs typeface="Tahoma" panose="020B0604030504040204" pitchFamily="34" charset="0"/>
              </a:rPr>
              <a:t>refaítas</a:t>
            </a:r>
            <a:r>
              <a:rPr lang="es-ES" altLang="en-US" sz="2200" b="1" dirty="0">
                <a:latin typeface="Tahoma" panose="020B0604030504040204" pitchFamily="34" charset="0"/>
                <a:ea typeface="Tahoma" panose="020B0604030504040204" pitchFamily="34" charset="0"/>
                <a:cs typeface="Tahoma" panose="020B0604030504040204" pitchFamily="34" charset="0"/>
              </a:rPr>
              <a:t>, los amorreos, los cananeos, los </a:t>
            </a:r>
            <a:r>
              <a:rPr lang="es-ES" altLang="en-US" sz="2200" b="1" dirty="0" err="1">
                <a:latin typeface="Tahoma" panose="020B0604030504040204" pitchFamily="34" charset="0"/>
                <a:ea typeface="Tahoma" panose="020B0604030504040204" pitchFamily="34" charset="0"/>
                <a:cs typeface="Tahoma" panose="020B0604030504040204" pitchFamily="34" charset="0"/>
              </a:rPr>
              <a:t>gergeseos</a:t>
            </a:r>
            <a:r>
              <a:rPr lang="es-ES" altLang="en-US" sz="2200" b="1" dirty="0">
                <a:latin typeface="Tahoma" panose="020B0604030504040204" pitchFamily="34" charset="0"/>
                <a:ea typeface="Tahoma" panose="020B0604030504040204" pitchFamily="34" charset="0"/>
                <a:cs typeface="Tahoma" panose="020B0604030504040204" pitchFamily="34" charset="0"/>
              </a:rPr>
              <a:t> y los jebuseos.</a:t>
            </a:r>
            <a:endPar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51220" name="Rectangle 20">
            <a:extLst>
              <a:ext uri="{FF2B5EF4-FFF2-40B4-BE49-F238E27FC236}">
                <a16:creationId xmlns:a16="http://schemas.microsoft.com/office/drawing/2014/main" id="{2D909C0E-9B8F-AAD7-9D61-B9FA6A258BA1}"/>
              </a:ext>
            </a:extLst>
          </p:cNvPr>
          <p:cNvSpPr>
            <a:spLocks noChangeArrowheads="1"/>
          </p:cNvSpPr>
          <p:nvPr/>
        </p:nvSpPr>
        <p:spPr bwMode="auto">
          <a:xfrm>
            <a:off x="-6927" y="1518692"/>
            <a:ext cx="12192000" cy="4682692"/>
          </a:xfrm>
          <a:prstGeom prst="rect">
            <a:avLst/>
          </a:prstGeom>
          <a:solidFill>
            <a:srgbClr val="FCFBEA"/>
          </a:solidFill>
          <a:ln>
            <a:noFill/>
          </a:ln>
          <a:effectLst/>
        </p:spPr>
        <p:txBody>
          <a:bodyPr wrap="square">
            <a:spAutoFit/>
          </a:bodyPr>
          <a:lstStyle/>
          <a:p>
            <a:pPr>
              <a:lnSpc>
                <a:spcPct val="105000"/>
              </a:lnSpc>
            </a:pPr>
            <a:r>
              <a:rPr lang="en-US" altLang="en-US" sz="2200" b="1" dirty="0">
                <a:solidFill>
                  <a:srgbClr val="0033CC"/>
                </a:solidFill>
                <a:latin typeface="Tahoma" panose="020B0604030504040204" pitchFamily="34" charset="0"/>
                <a:ea typeface="Tahoma" panose="020B0604030504040204" pitchFamily="34" charset="0"/>
                <a:cs typeface="Tahoma" panose="020B0604030504040204" pitchFamily="34" charset="0"/>
              </a:rPr>
              <a:t>17:1-16 -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Era Abram de edad de noventa y nueve años, cuando le apareció Jehová y le dijo: Yo soy el Dios Todopoderoso; anda delante de mí y sé perfecto. Y pondré mi pacto entre mí y ti, y te multiplicaré en gran manera... He aquí mi pacto es contigo, y serás padre de muchedumbre de gentes.  Y no se llamará más tu nombre Abram, sino que será tu nombre Abraham, porque te he puesto por padre de muchedumbre de gentes.  Y te multiplicaré en gran manera, y haré naciones de ti, y reyes saldrán de ti.  Y estableceré mi pacto entre mí y ti, y tu descendencia después de ti en sus generaciones, por pacto perpetuo, para ser tu Dios, y el de tu descendencia después de ti.  Y te daré a ti, y a tu descendencia después de ti, la tierra en que moras, toda la tierra de Canaán en heredad perpetua; y seré el Dios de ellos… Dijo también Dios a Abraham: A </a:t>
            </a:r>
            <a:r>
              <a:rPr lang="es-ES" altLang="en-US" sz="2200" b="1" dirty="0" err="1">
                <a:latin typeface="Tahoma" panose="020B0604030504040204" pitchFamily="34" charset="0"/>
                <a:ea typeface="Tahoma" panose="020B0604030504040204" pitchFamily="34" charset="0"/>
                <a:cs typeface="Tahoma" panose="020B0604030504040204" pitchFamily="34" charset="0"/>
              </a:rPr>
              <a:t>Sarai</a:t>
            </a:r>
            <a:r>
              <a:rPr lang="es-ES" altLang="en-US" sz="2200" b="1" dirty="0">
                <a:latin typeface="Tahoma" panose="020B0604030504040204" pitchFamily="34" charset="0"/>
                <a:ea typeface="Tahoma" panose="020B0604030504040204" pitchFamily="34" charset="0"/>
                <a:cs typeface="Tahoma" panose="020B0604030504040204" pitchFamily="34" charset="0"/>
              </a:rPr>
              <a:t> tu mujer no la llamarás </a:t>
            </a:r>
            <a:r>
              <a:rPr lang="es-ES" altLang="en-US" sz="2200" b="1" dirty="0" err="1">
                <a:latin typeface="Tahoma" panose="020B0604030504040204" pitchFamily="34" charset="0"/>
                <a:ea typeface="Tahoma" panose="020B0604030504040204" pitchFamily="34" charset="0"/>
                <a:cs typeface="Tahoma" panose="020B0604030504040204" pitchFamily="34" charset="0"/>
              </a:rPr>
              <a:t>Sarai</a:t>
            </a:r>
            <a:r>
              <a:rPr lang="es-ES" altLang="en-US" sz="2200" b="1" dirty="0">
                <a:latin typeface="Tahoma" panose="020B0604030504040204" pitchFamily="34" charset="0"/>
                <a:ea typeface="Tahoma" panose="020B0604030504040204" pitchFamily="34" charset="0"/>
                <a:cs typeface="Tahoma" panose="020B0604030504040204" pitchFamily="34" charset="0"/>
              </a:rPr>
              <a:t>, mas Sara será su nombre.  Y la bendeciré, y también te daré de ella hijo; sí, la bendeciré, y vendrá a ser madre de naciones; reyes de pueblos vendrán de ella.</a:t>
            </a:r>
          </a:p>
        </p:txBody>
      </p:sp>
    </p:spTree>
    <p:extLst>
      <p:ext uri="{BB962C8B-B14F-4D97-AF65-F5344CB8AC3E}">
        <p14:creationId xmlns:p14="http://schemas.microsoft.com/office/powerpoint/2010/main" val="123750312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51218"/>
                                        </p:tgtEl>
                                        <p:attrNameLst>
                                          <p:attrName>style.visibility</p:attrName>
                                        </p:attrNameLst>
                                      </p:cBhvr>
                                      <p:to>
                                        <p:strVal val="visible"/>
                                      </p:to>
                                    </p:set>
                                    <p:animEffect transition="in" filter="strips(downLeft)">
                                      <p:cBhvr>
                                        <p:cTn id="7" dur="1000"/>
                                        <p:tgtEl>
                                          <p:spTgt spid="51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1219"/>
                                        </p:tgtEl>
                                        <p:attrNameLst>
                                          <p:attrName>style.visibility</p:attrName>
                                        </p:attrNameLst>
                                      </p:cBhvr>
                                      <p:to>
                                        <p:strVal val="visible"/>
                                      </p:to>
                                    </p:set>
                                    <p:animEffect transition="in" filter="strips(downRight)">
                                      <p:cBhvr>
                                        <p:cTn id="12" dur="1000"/>
                                        <p:tgtEl>
                                          <p:spTgt spid="512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xit" presetSubtype="3" fill="hold" nodeType="clickEffect">
                                  <p:stCondLst>
                                    <p:cond delay="0"/>
                                  </p:stCondLst>
                                  <p:childTnLst>
                                    <p:animEffect transition="out" filter="strips(upRight)">
                                      <p:cBhvr>
                                        <p:cTn id="16" dur="1000"/>
                                        <p:tgtEl>
                                          <p:spTgt spid="51218"/>
                                        </p:tgtEl>
                                      </p:cBhvr>
                                    </p:animEffect>
                                    <p:set>
                                      <p:cBhvr>
                                        <p:cTn id="17" dur="1" fill="hold">
                                          <p:stCondLst>
                                            <p:cond delay="999"/>
                                          </p:stCondLst>
                                        </p:cTn>
                                        <p:tgtEl>
                                          <p:spTgt spid="51218"/>
                                        </p:tgtEl>
                                        <p:attrNameLst>
                                          <p:attrName>style.visibility</p:attrName>
                                        </p:attrNameLst>
                                      </p:cBhvr>
                                      <p:to>
                                        <p:strVal val="hidden"/>
                                      </p:to>
                                    </p:set>
                                  </p:childTnLst>
                                </p:cTn>
                              </p:par>
                              <p:par>
                                <p:cTn id="18" presetID="18" presetClass="exit" presetSubtype="9" fill="hold" nodeType="withEffect">
                                  <p:stCondLst>
                                    <p:cond delay="0"/>
                                  </p:stCondLst>
                                  <p:childTnLst>
                                    <p:animEffect transition="out" filter="strips(upLeft)">
                                      <p:cBhvr>
                                        <p:cTn id="19" dur="1000"/>
                                        <p:tgtEl>
                                          <p:spTgt spid="51219"/>
                                        </p:tgtEl>
                                      </p:cBhvr>
                                    </p:animEffect>
                                    <p:set>
                                      <p:cBhvr>
                                        <p:cTn id="20" dur="1" fill="hold">
                                          <p:stCondLst>
                                            <p:cond delay="999"/>
                                          </p:stCondLst>
                                        </p:cTn>
                                        <p:tgtEl>
                                          <p:spTgt spid="51219"/>
                                        </p:tgtEl>
                                        <p:attrNameLst>
                                          <p:attrName>style.visibility</p:attrName>
                                        </p:attrNameLst>
                                      </p:cBhvr>
                                      <p:to>
                                        <p:strVal val="hidden"/>
                                      </p:to>
                                    </p:set>
                                  </p:childTnLst>
                                </p:cTn>
                              </p:par>
                              <p:par>
                                <p:cTn id="21" presetID="4" presetClass="entr" presetSubtype="32" fill="hold" nodeType="withEffect">
                                  <p:stCondLst>
                                    <p:cond delay="0"/>
                                  </p:stCondLst>
                                  <p:childTnLst>
                                    <p:set>
                                      <p:cBhvr>
                                        <p:cTn id="22" dur="1" fill="hold">
                                          <p:stCondLst>
                                            <p:cond delay="0"/>
                                          </p:stCondLst>
                                        </p:cTn>
                                        <p:tgtEl>
                                          <p:spTgt spid="51220"/>
                                        </p:tgtEl>
                                        <p:attrNameLst>
                                          <p:attrName>style.visibility</p:attrName>
                                        </p:attrNameLst>
                                      </p:cBhvr>
                                      <p:to>
                                        <p:strVal val="visible"/>
                                      </p:to>
                                    </p:set>
                                    <p:animEffect transition="in" filter="box(out)">
                                      <p:cBhvr>
                                        <p:cTn id="23" dur="1000"/>
                                        <p:tgtEl>
                                          <p:spTgt spid="51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8" grpId="0" animBg="1"/>
      <p:bldP spid="51218" grpId="1" animBg="1"/>
      <p:bldP spid="51219" grpId="0" animBg="1"/>
      <p:bldP spid="51219" grpId="1" animBg="1"/>
      <p:bldP spid="512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37BF1385-DB07-95C6-FDF3-2D24FC8B27FA}"/>
              </a:ext>
            </a:extLst>
          </p:cNvPr>
          <p:cNvSpPr>
            <a:spLocks noChangeArrowheads="1"/>
          </p:cNvSpPr>
          <p:nvPr/>
        </p:nvSpPr>
        <p:spPr bwMode="auto">
          <a:xfrm>
            <a:off x="0" y="609600"/>
            <a:ext cx="4378036" cy="44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Josué</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21:43-45; 23:14-16</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3252" name="Text Box 4">
            <a:extLst>
              <a:ext uri="{FF2B5EF4-FFF2-40B4-BE49-F238E27FC236}">
                <a16:creationId xmlns:a16="http://schemas.microsoft.com/office/drawing/2014/main" id="{E5E5491D-07E4-D785-BF41-1AE835463131}"/>
              </a:ext>
            </a:extLst>
          </p:cNvPr>
          <p:cNvSpPr txBox="1">
            <a:spLocks noChangeArrowheads="1"/>
          </p:cNvSpPr>
          <p:nvPr/>
        </p:nvSpPr>
        <p:spPr bwMode="auto">
          <a:xfrm>
            <a:off x="-34636" y="0"/>
            <a:ext cx="12226636" cy="488950"/>
          </a:xfrm>
          <a:prstGeom prst="rect">
            <a:avLst/>
          </a:prstGeom>
          <a:solidFill>
            <a:srgbClr val="FCFBEA"/>
          </a:solidFill>
          <a:ln>
            <a:noFill/>
          </a:ln>
          <a:effectLst/>
        </p:spPr>
        <p:txBody>
          <a:bodyPr wrap="square">
            <a:spAutoFit/>
          </a:bodyPr>
          <a:lstStyle/>
          <a:p>
            <a:pPr algn="ct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La </a:t>
            </a: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5 </a:t>
            </a:r>
            <a:r>
              <a:rPr lang="en-US" altLang="en-US" sz="2600" b="1" dirty="0" err="1">
                <a:latin typeface="Tahoma" panose="020B0604030504040204" pitchFamily="34" charset="0"/>
                <a:ea typeface="Tahoma" panose="020B0604030504040204" pitchFamily="34" charset="0"/>
                <a:cs typeface="Tahoma" panose="020B0604030504040204" pitchFamily="34" charset="0"/>
              </a:rPr>
              <a:t>testigos</a:t>
            </a:r>
            <a:r>
              <a:rPr lang="en-US" altLang="en-US" sz="2600" b="1" dirty="0">
                <a:latin typeface="Tahoma" panose="020B0604030504040204" pitchFamily="34" charset="0"/>
                <a:ea typeface="Tahoma" panose="020B0604030504040204" pitchFamily="34" charset="0"/>
                <a:cs typeface="Tahoma" panose="020B0604030504040204" pitchFamily="34" charset="0"/>
              </a:rPr>
              <a:t> del </a:t>
            </a:r>
            <a:r>
              <a:rPr lang="en-US" altLang="en-US" sz="2600" b="1" dirty="0" err="1">
                <a:latin typeface="Tahoma" panose="020B0604030504040204" pitchFamily="34" charset="0"/>
                <a:ea typeface="Tahoma" panose="020B0604030504040204" pitchFamily="34" charset="0"/>
                <a:cs typeface="Tahoma" panose="020B0604030504040204" pitchFamily="34" charset="0"/>
              </a:rPr>
              <a:t>Cumplimiento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Completo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53256" name="Text Box 8">
            <a:extLst>
              <a:ext uri="{FF2B5EF4-FFF2-40B4-BE49-F238E27FC236}">
                <a16:creationId xmlns:a16="http://schemas.microsoft.com/office/drawing/2014/main" id="{F0983D89-12B8-B248-32C5-B64BE05D1C1B}"/>
              </a:ext>
            </a:extLst>
          </p:cNvPr>
          <p:cNvSpPr txBox="1">
            <a:spLocks noChangeArrowheads="1"/>
          </p:cNvSpPr>
          <p:nvPr/>
        </p:nvSpPr>
        <p:spPr bwMode="auto">
          <a:xfrm>
            <a:off x="4343400" y="609600"/>
            <a:ext cx="7848600" cy="3454792"/>
          </a:xfrm>
          <a:prstGeom prst="rect">
            <a:avLst/>
          </a:prstGeom>
          <a:noFill/>
          <a:ln>
            <a:noFill/>
          </a:ln>
          <a:effectLst/>
        </p:spPr>
        <p:txBody>
          <a:bodyPr wrap="square">
            <a:spAutoFit/>
          </a:bodyPr>
          <a:lstStyle/>
          <a:p>
            <a:pPr algn="ct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21:43-45 -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De esta manera dio Jehová a Israel toda la tierra que había jurado dar a sus padres, y la poseyeron y habitaron en ella. Y Jehová les dio reposo alrededor, conforme a todo lo que había jurado a sus padres; y ninguno de todos sus enemigos pudo hacerles frente, porque Jehová entregó en sus manos a todos sus enemigos. No faltó palabra de todas las buenas promesas que Jehová había hecho a la casa de Israel;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todo se cumplió.</a:t>
            </a:r>
          </a:p>
        </p:txBody>
      </p:sp>
      <p:sp>
        <p:nvSpPr>
          <p:cNvPr id="53257" name="Text Box 9">
            <a:extLst>
              <a:ext uri="{FF2B5EF4-FFF2-40B4-BE49-F238E27FC236}">
                <a16:creationId xmlns:a16="http://schemas.microsoft.com/office/drawing/2014/main" id="{F689D45B-3DAB-2FDB-C844-5F9E768BE35B}"/>
              </a:ext>
            </a:extLst>
          </p:cNvPr>
          <p:cNvSpPr txBox="1">
            <a:spLocks noChangeArrowheads="1"/>
          </p:cNvSpPr>
          <p:nvPr/>
        </p:nvSpPr>
        <p:spPr bwMode="auto">
          <a:xfrm>
            <a:off x="-17318" y="4305242"/>
            <a:ext cx="12192000" cy="2569934"/>
          </a:xfrm>
          <a:prstGeom prst="rect">
            <a:avLst/>
          </a:prstGeom>
          <a:noFill/>
          <a:ln>
            <a:noFill/>
          </a:ln>
          <a:effec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23:14-16 -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he aquí que yo estoy para entrar hoy por el camino de toda la tierra; reconoced, pues, con todo vuestro corazón y con toda vuestra alma, que no ha faltado una palabra de todas las buenas palabras que Jehová vuestro Dios había dicho de vosotros; todas os han acontecido, no ha faltado ninguna de ellas. Pero así como ha venido sobre vosotros toda palabra buena que Jehová vuestro Dios os había dicho, también traerá Jehová sobre vosotros toda palabra mala, hasta destruiros de sobre la buena tierra que Jehová vuestro Dios os ha dado.</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lt">
                                    <p:tmPct val="3000"/>
                                  </p:iterate>
                                  <p:childTnLst>
                                    <p:set>
                                      <p:cBhvr>
                                        <p:cTn id="6" dur="1" fill="hold">
                                          <p:stCondLst>
                                            <p:cond delay="0"/>
                                          </p:stCondLst>
                                        </p:cTn>
                                        <p:tgtEl>
                                          <p:spTgt spid="53251"/>
                                        </p:tgtEl>
                                        <p:attrNameLst>
                                          <p:attrName>style.visibility</p:attrName>
                                        </p:attrNameLst>
                                      </p:cBhvr>
                                      <p:to>
                                        <p:strVal val="visible"/>
                                      </p:to>
                                    </p:set>
                                    <p:anim calcmode="lin" valueType="num">
                                      <p:cBhvr additive="base">
                                        <p:cTn id="7" dur="1000" fill="hold"/>
                                        <p:tgtEl>
                                          <p:spTgt spid="53251"/>
                                        </p:tgtEl>
                                        <p:attrNameLst>
                                          <p:attrName>ppt_x</p:attrName>
                                        </p:attrNameLst>
                                      </p:cBhvr>
                                      <p:tavLst>
                                        <p:tav tm="0">
                                          <p:val>
                                            <p:strVal val="0-#ppt_w/2"/>
                                          </p:val>
                                        </p:tav>
                                        <p:tav tm="100000">
                                          <p:val>
                                            <p:strVal val="#ppt_x"/>
                                          </p:val>
                                        </p:tav>
                                      </p:tavLst>
                                    </p:anim>
                                    <p:anim calcmode="lin" valueType="num">
                                      <p:cBhvr additive="base">
                                        <p:cTn id="8" dur="1000" fill="hold"/>
                                        <p:tgtEl>
                                          <p:spTgt spid="53251"/>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32" fill="hold" nodeType="clickEffect">
                                  <p:stCondLst>
                                    <p:cond delay="0"/>
                                  </p:stCondLst>
                                  <p:childTnLst>
                                    <p:set>
                                      <p:cBhvr>
                                        <p:cTn id="12" dur="1" fill="hold">
                                          <p:stCondLst>
                                            <p:cond delay="0"/>
                                          </p:stCondLst>
                                        </p:cTn>
                                        <p:tgtEl>
                                          <p:spTgt spid="53256"/>
                                        </p:tgtEl>
                                        <p:attrNameLst>
                                          <p:attrName>style.visibility</p:attrName>
                                        </p:attrNameLst>
                                      </p:cBhvr>
                                      <p:to>
                                        <p:strVal val="visible"/>
                                      </p:to>
                                    </p:set>
                                    <p:animEffect transition="in" filter="diamond(out)">
                                      <p:cBhvr>
                                        <p:cTn id="13" dur="1000"/>
                                        <p:tgtEl>
                                          <p:spTgt spid="5325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32" fill="hold" nodeType="clickEffect">
                                  <p:stCondLst>
                                    <p:cond delay="0"/>
                                  </p:stCondLst>
                                  <p:childTnLst>
                                    <p:set>
                                      <p:cBhvr>
                                        <p:cTn id="17" dur="1" fill="hold">
                                          <p:stCondLst>
                                            <p:cond delay="0"/>
                                          </p:stCondLst>
                                        </p:cTn>
                                        <p:tgtEl>
                                          <p:spTgt spid="53257"/>
                                        </p:tgtEl>
                                        <p:attrNameLst>
                                          <p:attrName>style.visibility</p:attrName>
                                        </p:attrNameLst>
                                      </p:cBhvr>
                                      <p:to>
                                        <p:strVal val="visible"/>
                                      </p:to>
                                    </p:set>
                                    <p:animEffect transition="in" filter="diamond(out)">
                                      <p:cBhvr>
                                        <p:cTn id="18" dur="1000"/>
                                        <p:tgtEl>
                                          <p:spTgt spid="53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p:bldP spid="53256" grpId="0"/>
      <p:bldP spid="5325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4275" name="Text Box 3">
            <a:extLst>
              <a:ext uri="{FF2B5EF4-FFF2-40B4-BE49-F238E27FC236}">
                <a16:creationId xmlns:a16="http://schemas.microsoft.com/office/drawing/2014/main" id="{2B7217CA-5E6B-E9A2-4AC7-03F1058A2F5F}"/>
              </a:ext>
            </a:extLst>
          </p:cNvPr>
          <p:cNvSpPr txBox="1">
            <a:spLocks noChangeArrowheads="1"/>
          </p:cNvSpPr>
          <p:nvPr/>
        </p:nvSpPr>
        <p:spPr bwMode="auto">
          <a:xfrm>
            <a:off x="0" y="0"/>
            <a:ext cx="12192000" cy="488950"/>
          </a:xfrm>
          <a:prstGeom prst="rect">
            <a:avLst/>
          </a:prstGeom>
          <a:solidFill>
            <a:srgbClr val="FCFBEA"/>
          </a:solidFill>
          <a:ln>
            <a:noFill/>
          </a:ln>
          <a:effectLst/>
        </p:spPr>
        <p:txBody>
          <a:bodyPr wrap="square">
            <a:spAutoFit/>
          </a:bodyPr>
          <a:lstStyle/>
          <a:p>
            <a:pPr algn="ct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La </a:t>
            </a: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5 </a:t>
            </a:r>
            <a:r>
              <a:rPr lang="en-US" altLang="en-US" sz="2600" b="1" dirty="0" err="1">
                <a:latin typeface="Tahoma" panose="020B0604030504040204" pitchFamily="34" charset="0"/>
                <a:ea typeface="Tahoma" panose="020B0604030504040204" pitchFamily="34" charset="0"/>
                <a:cs typeface="Tahoma" panose="020B0604030504040204" pitchFamily="34" charset="0"/>
              </a:rPr>
              <a:t>testigos</a:t>
            </a:r>
            <a:r>
              <a:rPr lang="en-US" altLang="en-US" sz="2600" b="1" dirty="0">
                <a:latin typeface="Tahoma" panose="020B0604030504040204" pitchFamily="34" charset="0"/>
                <a:ea typeface="Tahoma" panose="020B0604030504040204" pitchFamily="34" charset="0"/>
                <a:cs typeface="Tahoma" panose="020B0604030504040204" pitchFamily="34" charset="0"/>
              </a:rPr>
              <a:t> del </a:t>
            </a:r>
            <a:r>
              <a:rPr lang="en-US" altLang="en-US" sz="2600" b="1" dirty="0" err="1">
                <a:latin typeface="Tahoma" panose="020B0604030504040204" pitchFamily="34" charset="0"/>
                <a:ea typeface="Tahoma" panose="020B0604030504040204" pitchFamily="34" charset="0"/>
                <a:cs typeface="Tahoma" panose="020B0604030504040204" pitchFamily="34" charset="0"/>
              </a:rPr>
              <a:t>Cumplimiento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Completo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54276" name="Text Box 4">
            <a:extLst>
              <a:ext uri="{FF2B5EF4-FFF2-40B4-BE49-F238E27FC236}">
                <a16:creationId xmlns:a16="http://schemas.microsoft.com/office/drawing/2014/main" id="{0B31ACAA-7C50-70E6-22AD-DB4CE9E4B77F}"/>
              </a:ext>
            </a:extLst>
          </p:cNvPr>
          <p:cNvSpPr txBox="1">
            <a:spLocks noChangeArrowheads="1"/>
          </p:cNvSpPr>
          <p:nvPr/>
        </p:nvSpPr>
        <p:spPr bwMode="auto">
          <a:xfrm>
            <a:off x="3810000" y="1219200"/>
            <a:ext cx="8354568" cy="3693319"/>
          </a:xfrm>
          <a:prstGeom prst="rect">
            <a:avLst/>
          </a:prstGeom>
          <a:solidFill>
            <a:srgbClr val="FCFBEA"/>
          </a:solidFill>
          <a:ln>
            <a:noFill/>
          </a:ln>
          <a:effectLst/>
        </p:spPr>
        <p:txBody>
          <a:bodyPr wrap="square">
            <a:spAutoFit/>
          </a:bodyPr>
          <a:lstStyle/>
          <a:p>
            <a:pPr algn="ct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32:21-23 -</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Y sacaste a tu pueblo Israel de la tierra de Egipto con señales y portentos, con mano fuerte y brazo extendido, y con terror grande; y les diste esta tierra, de la cual juraste a sus padres que se la darías, la tierra que fluye leche y miel; y entraron, y la disfrutaron; pero no oyeron tu voz, ni anduvieron en tu ley; nada hicieron de lo que les mandaste hacer; por tanto, has hecho venir sobre ellos todo este mal.</a:t>
            </a:r>
          </a:p>
        </p:txBody>
      </p:sp>
      <p:sp>
        <p:nvSpPr>
          <p:cNvPr id="54278" name="Rectangle 6">
            <a:extLst>
              <a:ext uri="{FF2B5EF4-FFF2-40B4-BE49-F238E27FC236}">
                <a16:creationId xmlns:a16="http://schemas.microsoft.com/office/drawing/2014/main" id="{010DD975-DCBC-F84D-F1DE-1BFD91B9178D}"/>
              </a:ext>
            </a:extLst>
          </p:cNvPr>
          <p:cNvSpPr>
            <a:spLocks noChangeArrowheads="1"/>
          </p:cNvSpPr>
          <p:nvPr/>
        </p:nvSpPr>
        <p:spPr bwMode="auto">
          <a:xfrm>
            <a:off x="-41564" y="1152112"/>
            <a:ext cx="3470564"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Jeremías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32:21-23</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Rectangle 3">
            <a:extLst>
              <a:ext uri="{FF2B5EF4-FFF2-40B4-BE49-F238E27FC236}">
                <a16:creationId xmlns:a16="http://schemas.microsoft.com/office/drawing/2014/main" id="{9638E21F-A27F-A560-5043-515C1ED839D6}"/>
              </a:ext>
            </a:extLst>
          </p:cNvPr>
          <p:cNvSpPr>
            <a:spLocks noChangeArrowheads="1"/>
          </p:cNvSpPr>
          <p:nvPr/>
        </p:nvSpPr>
        <p:spPr bwMode="auto">
          <a:xfrm>
            <a:off x="0" y="609600"/>
            <a:ext cx="4378036" cy="44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Josué</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21:43-45; 23:14-16</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lt">
                                    <p:tmPct val="3000"/>
                                  </p:iterate>
                                  <p:childTnLst>
                                    <p:set>
                                      <p:cBhvr>
                                        <p:cTn id="6" dur="1" fill="hold">
                                          <p:stCondLst>
                                            <p:cond delay="0"/>
                                          </p:stCondLst>
                                        </p:cTn>
                                        <p:tgtEl>
                                          <p:spTgt spid="54278"/>
                                        </p:tgtEl>
                                        <p:attrNameLst>
                                          <p:attrName>style.visibility</p:attrName>
                                        </p:attrNameLst>
                                      </p:cBhvr>
                                      <p:to>
                                        <p:strVal val="visible"/>
                                      </p:to>
                                    </p:set>
                                    <p:anim calcmode="lin" valueType="num">
                                      <p:cBhvr additive="base">
                                        <p:cTn id="7" dur="1000" fill="hold"/>
                                        <p:tgtEl>
                                          <p:spTgt spid="54278"/>
                                        </p:tgtEl>
                                        <p:attrNameLst>
                                          <p:attrName>ppt_x</p:attrName>
                                        </p:attrNameLst>
                                      </p:cBhvr>
                                      <p:tavLst>
                                        <p:tav tm="0">
                                          <p:val>
                                            <p:strVal val="0-#ppt_w/2"/>
                                          </p:val>
                                        </p:tav>
                                        <p:tav tm="100000">
                                          <p:val>
                                            <p:strVal val="#ppt_x"/>
                                          </p:val>
                                        </p:tav>
                                      </p:tavLst>
                                    </p:anim>
                                    <p:anim calcmode="lin" valueType="num">
                                      <p:cBhvr additive="base">
                                        <p:cTn id="8" dur="1000" fill="hold"/>
                                        <p:tgtEl>
                                          <p:spTgt spid="54278"/>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480"/>
                            </p:stCondLst>
                            <p:childTnLst>
                              <p:par>
                                <p:cTn id="10" presetID="16" presetClass="entr" presetSubtype="42" fill="hold" nodeType="afterEffect">
                                  <p:stCondLst>
                                    <p:cond delay="0"/>
                                  </p:stCondLst>
                                  <p:childTnLst>
                                    <p:set>
                                      <p:cBhvr>
                                        <p:cTn id="11" dur="1" fill="hold">
                                          <p:stCondLst>
                                            <p:cond delay="0"/>
                                          </p:stCondLst>
                                        </p:cTn>
                                        <p:tgtEl>
                                          <p:spTgt spid="54276"/>
                                        </p:tgtEl>
                                        <p:attrNameLst>
                                          <p:attrName>style.visibility</p:attrName>
                                        </p:attrNameLst>
                                      </p:cBhvr>
                                      <p:to>
                                        <p:strVal val="visible"/>
                                      </p:to>
                                    </p:set>
                                    <p:animEffect transition="in" filter="barn(outHorizontal)">
                                      <p:cBhvr>
                                        <p:cTn id="12" dur="1000"/>
                                        <p:tgtEl>
                                          <p:spTgt spid="54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nimBg="1"/>
      <p:bldP spid="54278"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5300" name="Text Box 4">
            <a:extLst>
              <a:ext uri="{FF2B5EF4-FFF2-40B4-BE49-F238E27FC236}">
                <a16:creationId xmlns:a16="http://schemas.microsoft.com/office/drawing/2014/main" id="{2F1B531B-D7D6-EEE7-97D1-360100876D81}"/>
              </a:ext>
            </a:extLst>
          </p:cNvPr>
          <p:cNvSpPr txBox="1">
            <a:spLocks noChangeArrowheads="1"/>
          </p:cNvSpPr>
          <p:nvPr/>
        </p:nvSpPr>
        <p:spPr bwMode="auto">
          <a:xfrm>
            <a:off x="4191000" y="1881659"/>
            <a:ext cx="8001000" cy="3046988"/>
          </a:xfrm>
          <a:prstGeom prst="rect">
            <a:avLst/>
          </a:prstGeom>
          <a:solidFill>
            <a:srgbClr val="FCFBEA"/>
          </a:solidFill>
          <a:ln>
            <a:noFill/>
          </a:ln>
          <a:effectLst/>
        </p:spPr>
        <p:txBody>
          <a:bodyPr wrap="square">
            <a:spAutoFit/>
          </a:bodyPr>
          <a:lstStyle/>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105:8-11 -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Se acordó para siempre de su pacto; de la palabra que mandó para mil generaciones, la cual concertó con Abraham, y de su juramento a Isaac.  La estableció a Jacob por decreto, a Israel por pacto sempiterno, diciendo: A ti te daré la tierra de Canaán como porción de vuestra heredad …les dio las tierras de las naciones, y las labores de los pueblos heredaron;</a:t>
            </a:r>
          </a:p>
        </p:txBody>
      </p:sp>
      <p:sp>
        <p:nvSpPr>
          <p:cNvPr id="55302" name="Rectangle 6">
            <a:extLst>
              <a:ext uri="{FF2B5EF4-FFF2-40B4-BE49-F238E27FC236}">
                <a16:creationId xmlns:a16="http://schemas.microsoft.com/office/drawing/2014/main" id="{45BB86F2-2CFC-1DC8-BBA4-CE4448D69A55}"/>
              </a:ext>
            </a:extLst>
          </p:cNvPr>
          <p:cNvSpPr>
            <a:spLocks noChangeArrowheads="1"/>
          </p:cNvSpPr>
          <p:nvPr/>
        </p:nvSpPr>
        <p:spPr bwMode="auto">
          <a:xfrm>
            <a:off x="-22634" y="1723863"/>
            <a:ext cx="4038600"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Salmista</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105:8-11, 44</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3">
            <a:extLst>
              <a:ext uri="{FF2B5EF4-FFF2-40B4-BE49-F238E27FC236}">
                <a16:creationId xmlns:a16="http://schemas.microsoft.com/office/drawing/2014/main" id="{8E1939EB-67DA-53E0-3781-5F7F8AE277DE}"/>
              </a:ext>
            </a:extLst>
          </p:cNvPr>
          <p:cNvSpPr txBox="1">
            <a:spLocks noChangeArrowheads="1"/>
          </p:cNvSpPr>
          <p:nvPr/>
        </p:nvSpPr>
        <p:spPr bwMode="auto">
          <a:xfrm>
            <a:off x="0" y="0"/>
            <a:ext cx="12192000" cy="488950"/>
          </a:xfrm>
          <a:prstGeom prst="rect">
            <a:avLst/>
          </a:prstGeom>
          <a:solidFill>
            <a:srgbClr val="FCFBEA"/>
          </a:solidFill>
          <a:ln>
            <a:noFill/>
          </a:ln>
          <a:effectLst/>
        </p:spPr>
        <p:txBody>
          <a:bodyPr wrap="square">
            <a:spAutoFit/>
          </a:bodyPr>
          <a:lstStyle/>
          <a:p>
            <a:pPr algn="ct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La </a:t>
            </a: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5 </a:t>
            </a:r>
            <a:r>
              <a:rPr lang="en-US" altLang="en-US" sz="2600" b="1" dirty="0" err="1">
                <a:latin typeface="Tahoma" panose="020B0604030504040204" pitchFamily="34" charset="0"/>
                <a:ea typeface="Tahoma" panose="020B0604030504040204" pitchFamily="34" charset="0"/>
                <a:cs typeface="Tahoma" panose="020B0604030504040204" pitchFamily="34" charset="0"/>
              </a:rPr>
              <a:t>testigos</a:t>
            </a:r>
            <a:r>
              <a:rPr lang="en-US" altLang="en-US" sz="2600" b="1" dirty="0">
                <a:latin typeface="Tahoma" panose="020B0604030504040204" pitchFamily="34" charset="0"/>
                <a:ea typeface="Tahoma" panose="020B0604030504040204" pitchFamily="34" charset="0"/>
                <a:cs typeface="Tahoma" panose="020B0604030504040204" pitchFamily="34" charset="0"/>
              </a:rPr>
              <a:t> del </a:t>
            </a:r>
            <a:r>
              <a:rPr lang="en-US" altLang="en-US" sz="2600" b="1" dirty="0" err="1">
                <a:latin typeface="Tahoma" panose="020B0604030504040204" pitchFamily="34" charset="0"/>
                <a:ea typeface="Tahoma" panose="020B0604030504040204" pitchFamily="34" charset="0"/>
                <a:cs typeface="Tahoma" panose="020B0604030504040204" pitchFamily="34" charset="0"/>
              </a:rPr>
              <a:t>Cumplimiento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Completo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6">
            <a:extLst>
              <a:ext uri="{FF2B5EF4-FFF2-40B4-BE49-F238E27FC236}">
                <a16:creationId xmlns:a16="http://schemas.microsoft.com/office/drawing/2014/main" id="{F9A843E9-BE6C-486B-8293-76E72A29374D}"/>
              </a:ext>
            </a:extLst>
          </p:cNvPr>
          <p:cNvSpPr>
            <a:spLocks noChangeArrowheads="1"/>
          </p:cNvSpPr>
          <p:nvPr/>
        </p:nvSpPr>
        <p:spPr bwMode="auto">
          <a:xfrm>
            <a:off x="-41564" y="1152112"/>
            <a:ext cx="3622964"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Jeremías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32:21-23</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angle 5">
            <a:extLst>
              <a:ext uri="{FF2B5EF4-FFF2-40B4-BE49-F238E27FC236}">
                <a16:creationId xmlns:a16="http://schemas.microsoft.com/office/drawing/2014/main" id="{65FC2EEE-ACAF-DCD2-FE0A-0237F326F74D}"/>
              </a:ext>
            </a:extLst>
          </p:cNvPr>
          <p:cNvSpPr>
            <a:spLocks noChangeArrowheads="1"/>
          </p:cNvSpPr>
          <p:nvPr/>
        </p:nvSpPr>
        <p:spPr bwMode="auto">
          <a:xfrm>
            <a:off x="0" y="609600"/>
            <a:ext cx="4378036" cy="44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Josué</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21:43-45; 23:14-16</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lt">
                                    <p:tmPct val="3000"/>
                                  </p:iterate>
                                  <p:childTnLst>
                                    <p:set>
                                      <p:cBhvr>
                                        <p:cTn id="6" dur="1" fill="hold">
                                          <p:stCondLst>
                                            <p:cond delay="0"/>
                                          </p:stCondLst>
                                        </p:cTn>
                                        <p:tgtEl>
                                          <p:spTgt spid="55302"/>
                                        </p:tgtEl>
                                        <p:attrNameLst>
                                          <p:attrName>style.visibility</p:attrName>
                                        </p:attrNameLst>
                                      </p:cBhvr>
                                      <p:to>
                                        <p:strVal val="visible"/>
                                      </p:to>
                                    </p:set>
                                    <p:anim calcmode="lin" valueType="num">
                                      <p:cBhvr additive="base">
                                        <p:cTn id="7" dur="1000" fill="hold"/>
                                        <p:tgtEl>
                                          <p:spTgt spid="55302"/>
                                        </p:tgtEl>
                                        <p:attrNameLst>
                                          <p:attrName>ppt_x</p:attrName>
                                        </p:attrNameLst>
                                      </p:cBhvr>
                                      <p:tavLst>
                                        <p:tav tm="0">
                                          <p:val>
                                            <p:strVal val="0-#ppt_w/2"/>
                                          </p:val>
                                        </p:tav>
                                        <p:tav tm="100000">
                                          <p:val>
                                            <p:strVal val="#ppt_x"/>
                                          </p:val>
                                        </p:tav>
                                      </p:tavLst>
                                    </p:anim>
                                    <p:anim calcmode="lin" valueType="num">
                                      <p:cBhvr additive="base">
                                        <p:cTn id="8" dur="1000" fill="hold"/>
                                        <p:tgtEl>
                                          <p:spTgt spid="5530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570"/>
                            </p:stCondLst>
                            <p:childTnLst>
                              <p:par>
                                <p:cTn id="10" presetID="5" presetClass="entr" presetSubtype="5" fill="hold" nodeType="afterEffect">
                                  <p:stCondLst>
                                    <p:cond delay="0"/>
                                  </p:stCondLst>
                                  <p:childTnLst>
                                    <p:set>
                                      <p:cBhvr>
                                        <p:cTn id="11" dur="1" fill="hold">
                                          <p:stCondLst>
                                            <p:cond delay="0"/>
                                          </p:stCondLst>
                                        </p:cTn>
                                        <p:tgtEl>
                                          <p:spTgt spid="55300"/>
                                        </p:tgtEl>
                                        <p:attrNameLst>
                                          <p:attrName>style.visibility</p:attrName>
                                        </p:attrNameLst>
                                      </p:cBhvr>
                                      <p:to>
                                        <p:strVal val="visible"/>
                                      </p:to>
                                    </p:set>
                                    <p:animEffect transition="in" filter="checkerboard(down)">
                                      <p:cBhvr>
                                        <p:cTn id="12" dur="1000"/>
                                        <p:tgtEl>
                                          <p:spTgt spid="55300"/>
                                        </p:tgtEl>
                                      </p:cBhvr>
                                    </p:animEffect>
                                  </p:childTnLst>
                                </p:cTn>
                              </p:par>
                              <p:par>
                                <p:cTn id="13" presetID="2" presetClass="entr" presetSubtype="9" fill="hold" nodeType="withEffect">
                                  <p:stCondLst>
                                    <p:cond delay="0"/>
                                  </p:stCondLst>
                                  <p:iterate type="lt">
                                    <p:tmPct val="3000"/>
                                  </p:iterate>
                                  <p:childTnLst>
                                    <p:set>
                                      <p:cBhvr>
                                        <p:cTn id="14" dur="1" fill="hold">
                                          <p:stCondLst>
                                            <p:cond delay="0"/>
                                          </p:stCondLst>
                                        </p:cTn>
                                        <p:tgtEl>
                                          <p:spTgt spid="5"/>
                                        </p:tgtEl>
                                        <p:attrNameLst>
                                          <p:attrName>style.visibility</p:attrName>
                                        </p:attrNameLst>
                                      </p:cBhvr>
                                      <p:to>
                                        <p:strVal val="visible"/>
                                      </p:to>
                                    </p:set>
                                    <p:anim calcmode="lin" valueType="num">
                                      <p:cBhvr additive="base">
                                        <p:cTn id="15" dur="1000" fill="hold"/>
                                        <p:tgtEl>
                                          <p:spTgt spid="5"/>
                                        </p:tgtEl>
                                        <p:attrNameLst>
                                          <p:attrName>ppt_x</p:attrName>
                                        </p:attrNameLst>
                                      </p:cBhvr>
                                      <p:tavLst>
                                        <p:tav tm="0">
                                          <p:val>
                                            <p:strVal val="0-#ppt_w/2"/>
                                          </p:val>
                                        </p:tav>
                                        <p:tav tm="100000">
                                          <p:val>
                                            <p:strVal val="#ppt_x"/>
                                          </p:val>
                                        </p:tav>
                                      </p:tavLst>
                                    </p:anim>
                                    <p:anim calcmode="lin" valueType="num">
                                      <p:cBhvr additive="base">
                                        <p:cTn id="16"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nimBg="1"/>
      <p:bldP spid="55302"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6324" name="Text Box 4">
            <a:extLst>
              <a:ext uri="{FF2B5EF4-FFF2-40B4-BE49-F238E27FC236}">
                <a16:creationId xmlns:a16="http://schemas.microsoft.com/office/drawing/2014/main" id="{9C060CA7-CD2A-0276-13C2-84340D342914}"/>
              </a:ext>
            </a:extLst>
          </p:cNvPr>
          <p:cNvSpPr txBox="1">
            <a:spLocks noChangeArrowheads="1"/>
          </p:cNvSpPr>
          <p:nvPr/>
        </p:nvSpPr>
        <p:spPr bwMode="auto">
          <a:xfrm>
            <a:off x="0" y="3141174"/>
            <a:ext cx="12192000" cy="3600986"/>
          </a:xfrm>
          <a:prstGeom prst="rect">
            <a:avLst/>
          </a:prstGeom>
          <a:solidFill>
            <a:srgbClr val="FCFBEA"/>
          </a:solidFill>
          <a:ln>
            <a:noFill/>
          </a:ln>
          <a:effectLst/>
        </p:spPr>
        <p:txBody>
          <a:bodyPr wrap="square">
            <a:spAutoFit/>
          </a:bodyPr>
          <a:lstStyle/>
          <a:p>
            <a:pPr algn="ctr">
              <a:lnSpc>
                <a:spcPct val="95000"/>
              </a:lnSpc>
            </a:pP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9:5-8 -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Y dijeron los levitas … Levantaos, bendecid a Jehová vuestro Dios desde la eternidad hasta la eternidad; y bendígase el nombre tuyo, glorioso y alto sobre toda bendición y alabanza. Tú solo eres Jehová; tú hiciste los cielos, y los cielos de los cielos, con todo su ejército, la tierra y todo lo que está en ella, los mares y todo lo que hay en ellos; y tú vivificas todas estas cosas, y los ejércitos de los cielos te adoran.  Tú eres, oh Jehová, el Dios que escogiste a Abram, y lo sacaste de </a:t>
            </a:r>
            <a:r>
              <a:rPr lang="es-ES" altLang="en-US" sz="2400" b="1" dirty="0" err="1">
                <a:latin typeface="Tahoma" panose="020B0604030504040204" pitchFamily="34" charset="0"/>
                <a:ea typeface="Tahoma" panose="020B0604030504040204" pitchFamily="34" charset="0"/>
                <a:cs typeface="Tahoma" panose="020B0604030504040204" pitchFamily="34" charset="0"/>
              </a:rPr>
              <a:t>Ur</a:t>
            </a:r>
            <a:r>
              <a:rPr lang="es-ES" altLang="en-US" sz="2400" b="1" dirty="0">
                <a:latin typeface="Tahoma" panose="020B0604030504040204" pitchFamily="34" charset="0"/>
                <a:ea typeface="Tahoma" panose="020B0604030504040204" pitchFamily="34" charset="0"/>
                <a:cs typeface="Tahoma" panose="020B0604030504040204" pitchFamily="34" charset="0"/>
              </a:rPr>
              <a:t> de los caldeos, y le pusiste el nombre Abraham; y hallaste fiel su corazón delante de ti, e hiciste pacto con él para darle la tierra del cananeo, del heteo, del amorreo, del ferezeo, del jebuseo y del </a:t>
            </a:r>
            <a:r>
              <a:rPr lang="es-ES" altLang="en-US" sz="2400" b="1" dirty="0" err="1">
                <a:latin typeface="Tahoma" panose="020B0604030504040204" pitchFamily="34" charset="0"/>
                <a:ea typeface="Tahoma" panose="020B0604030504040204" pitchFamily="34" charset="0"/>
                <a:cs typeface="Tahoma" panose="020B0604030504040204" pitchFamily="34" charset="0"/>
              </a:rPr>
              <a:t>gergeseo</a:t>
            </a:r>
            <a:r>
              <a:rPr lang="es-ES" altLang="en-US" sz="2400" b="1" dirty="0">
                <a:latin typeface="Tahoma" panose="020B0604030504040204" pitchFamily="34" charset="0"/>
                <a:ea typeface="Tahoma" panose="020B0604030504040204" pitchFamily="34" charset="0"/>
                <a:cs typeface="Tahoma" panose="020B0604030504040204" pitchFamily="34" charset="0"/>
              </a:rPr>
              <a:t>, para darla a su descendencia; y cumpliste tu palabra, porque eres justo.</a:t>
            </a:r>
          </a:p>
        </p:txBody>
      </p:sp>
      <p:sp>
        <p:nvSpPr>
          <p:cNvPr id="56327" name="Rectangle 7">
            <a:extLst>
              <a:ext uri="{FF2B5EF4-FFF2-40B4-BE49-F238E27FC236}">
                <a16:creationId xmlns:a16="http://schemas.microsoft.com/office/drawing/2014/main" id="{B10D5CDE-9C95-25F1-F86C-1204E198A3F9}"/>
              </a:ext>
            </a:extLst>
          </p:cNvPr>
          <p:cNvSpPr>
            <a:spLocks noChangeArrowheads="1"/>
          </p:cNvSpPr>
          <p:nvPr/>
        </p:nvSpPr>
        <p:spPr bwMode="auto">
          <a:xfrm>
            <a:off x="-9054" y="2196300"/>
            <a:ext cx="3657600"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Levitas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Neh. 9:5-8</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angle 6">
            <a:extLst>
              <a:ext uri="{FF2B5EF4-FFF2-40B4-BE49-F238E27FC236}">
                <a16:creationId xmlns:a16="http://schemas.microsoft.com/office/drawing/2014/main" id="{9D0958E4-DFC6-7077-DD7D-81FE6EBD781E}"/>
              </a:ext>
            </a:extLst>
          </p:cNvPr>
          <p:cNvSpPr>
            <a:spLocks noChangeArrowheads="1"/>
          </p:cNvSpPr>
          <p:nvPr/>
        </p:nvSpPr>
        <p:spPr bwMode="auto">
          <a:xfrm>
            <a:off x="-22634" y="1723863"/>
            <a:ext cx="4038600"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Salmista</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105:8-11, 44</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 Box 3">
            <a:extLst>
              <a:ext uri="{FF2B5EF4-FFF2-40B4-BE49-F238E27FC236}">
                <a16:creationId xmlns:a16="http://schemas.microsoft.com/office/drawing/2014/main" id="{CB4E83B3-7777-A2D6-A295-99C242701C16}"/>
              </a:ext>
            </a:extLst>
          </p:cNvPr>
          <p:cNvSpPr txBox="1">
            <a:spLocks noChangeArrowheads="1"/>
          </p:cNvSpPr>
          <p:nvPr/>
        </p:nvSpPr>
        <p:spPr bwMode="auto">
          <a:xfrm>
            <a:off x="0" y="0"/>
            <a:ext cx="12192000" cy="488950"/>
          </a:xfrm>
          <a:prstGeom prst="rect">
            <a:avLst/>
          </a:prstGeom>
          <a:solidFill>
            <a:srgbClr val="FCFBEA"/>
          </a:solidFill>
          <a:ln>
            <a:noFill/>
          </a:ln>
          <a:effectLst/>
        </p:spPr>
        <p:txBody>
          <a:bodyPr wrap="square">
            <a:spAutoFit/>
          </a:bodyPr>
          <a:lstStyle/>
          <a:p>
            <a:pPr algn="ct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La </a:t>
            </a: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5 </a:t>
            </a:r>
            <a:r>
              <a:rPr lang="en-US" altLang="en-US" sz="2600" b="1" dirty="0" err="1">
                <a:latin typeface="Tahoma" panose="020B0604030504040204" pitchFamily="34" charset="0"/>
                <a:ea typeface="Tahoma" panose="020B0604030504040204" pitchFamily="34" charset="0"/>
                <a:cs typeface="Tahoma" panose="020B0604030504040204" pitchFamily="34" charset="0"/>
              </a:rPr>
              <a:t>testigos</a:t>
            </a:r>
            <a:r>
              <a:rPr lang="en-US" altLang="en-US" sz="2600" b="1" dirty="0">
                <a:latin typeface="Tahoma" panose="020B0604030504040204" pitchFamily="34" charset="0"/>
                <a:ea typeface="Tahoma" panose="020B0604030504040204" pitchFamily="34" charset="0"/>
                <a:cs typeface="Tahoma" panose="020B0604030504040204" pitchFamily="34" charset="0"/>
              </a:rPr>
              <a:t> del </a:t>
            </a:r>
            <a:r>
              <a:rPr lang="en-US" altLang="en-US" sz="2600" b="1" dirty="0" err="1">
                <a:latin typeface="Tahoma" panose="020B0604030504040204" pitchFamily="34" charset="0"/>
                <a:ea typeface="Tahoma" panose="020B0604030504040204" pitchFamily="34" charset="0"/>
                <a:cs typeface="Tahoma" panose="020B0604030504040204" pitchFamily="34" charset="0"/>
              </a:rPr>
              <a:t>Cumplimiento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Completo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6">
            <a:extLst>
              <a:ext uri="{FF2B5EF4-FFF2-40B4-BE49-F238E27FC236}">
                <a16:creationId xmlns:a16="http://schemas.microsoft.com/office/drawing/2014/main" id="{FE5CCF56-B006-ED8F-B707-8E5150D95E9A}"/>
              </a:ext>
            </a:extLst>
          </p:cNvPr>
          <p:cNvSpPr>
            <a:spLocks noChangeArrowheads="1"/>
          </p:cNvSpPr>
          <p:nvPr/>
        </p:nvSpPr>
        <p:spPr bwMode="auto">
          <a:xfrm>
            <a:off x="-41564" y="1152112"/>
            <a:ext cx="3622964"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Jeremías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32:21-23</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4">
            <a:extLst>
              <a:ext uri="{FF2B5EF4-FFF2-40B4-BE49-F238E27FC236}">
                <a16:creationId xmlns:a16="http://schemas.microsoft.com/office/drawing/2014/main" id="{CED63786-27B6-1D1B-7342-925675E99301}"/>
              </a:ext>
            </a:extLst>
          </p:cNvPr>
          <p:cNvSpPr>
            <a:spLocks noChangeArrowheads="1"/>
          </p:cNvSpPr>
          <p:nvPr/>
        </p:nvSpPr>
        <p:spPr bwMode="auto">
          <a:xfrm>
            <a:off x="0" y="609600"/>
            <a:ext cx="4378036" cy="44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Josué</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21:43-45; 23:14-16</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lt">
                                    <p:tmPct val="3000"/>
                                  </p:iterate>
                                  <p:childTnLst>
                                    <p:set>
                                      <p:cBhvr>
                                        <p:cTn id="6" dur="1" fill="hold">
                                          <p:stCondLst>
                                            <p:cond delay="0"/>
                                          </p:stCondLst>
                                        </p:cTn>
                                        <p:tgtEl>
                                          <p:spTgt spid="56327"/>
                                        </p:tgtEl>
                                        <p:attrNameLst>
                                          <p:attrName>style.visibility</p:attrName>
                                        </p:attrNameLst>
                                      </p:cBhvr>
                                      <p:to>
                                        <p:strVal val="visible"/>
                                      </p:to>
                                    </p:set>
                                    <p:anim calcmode="lin" valueType="num">
                                      <p:cBhvr additive="base">
                                        <p:cTn id="7" dur="1000" fill="hold"/>
                                        <p:tgtEl>
                                          <p:spTgt spid="56327"/>
                                        </p:tgtEl>
                                        <p:attrNameLst>
                                          <p:attrName>ppt_x</p:attrName>
                                        </p:attrNameLst>
                                      </p:cBhvr>
                                      <p:tavLst>
                                        <p:tav tm="0">
                                          <p:val>
                                            <p:strVal val="0-#ppt_w/2"/>
                                          </p:val>
                                        </p:tav>
                                        <p:tav tm="100000">
                                          <p:val>
                                            <p:strVal val="#ppt_x"/>
                                          </p:val>
                                        </p:tav>
                                      </p:tavLst>
                                    </p:anim>
                                    <p:anim calcmode="lin" valueType="num">
                                      <p:cBhvr additive="base">
                                        <p:cTn id="8" dur="1000" fill="hold"/>
                                        <p:tgtEl>
                                          <p:spTgt spid="56327"/>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480"/>
                            </p:stCondLst>
                            <p:childTnLst>
                              <p:par>
                                <p:cTn id="10" presetID="20" presetClass="entr" presetSubtype="0" fill="hold" nodeType="afterEffect">
                                  <p:stCondLst>
                                    <p:cond delay="0"/>
                                  </p:stCondLst>
                                  <p:childTnLst>
                                    <p:set>
                                      <p:cBhvr>
                                        <p:cTn id="11" dur="1" fill="hold">
                                          <p:stCondLst>
                                            <p:cond delay="0"/>
                                          </p:stCondLst>
                                        </p:cTn>
                                        <p:tgtEl>
                                          <p:spTgt spid="56324"/>
                                        </p:tgtEl>
                                        <p:attrNameLst>
                                          <p:attrName>style.visibility</p:attrName>
                                        </p:attrNameLst>
                                      </p:cBhvr>
                                      <p:to>
                                        <p:strVal val="visible"/>
                                      </p:to>
                                    </p:set>
                                    <p:animEffect transition="in" filter="wedge">
                                      <p:cBhvr>
                                        <p:cTn id="12" dur="1000"/>
                                        <p:tgtEl>
                                          <p:spTgt spid="56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animBg="1"/>
      <p:bldP spid="56327" grpId="0"/>
      <p:bldP spid="2"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7348" name="Text Box 4">
            <a:extLst>
              <a:ext uri="{FF2B5EF4-FFF2-40B4-BE49-F238E27FC236}">
                <a16:creationId xmlns:a16="http://schemas.microsoft.com/office/drawing/2014/main" id="{D6B18352-DE4B-DD44-1527-89542CB27AC3}"/>
              </a:ext>
            </a:extLst>
          </p:cNvPr>
          <p:cNvSpPr txBox="1">
            <a:spLocks noChangeArrowheads="1"/>
          </p:cNvSpPr>
          <p:nvPr/>
        </p:nvSpPr>
        <p:spPr bwMode="auto">
          <a:xfrm>
            <a:off x="4648200" y="2971800"/>
            <a:ext cx="7511474" cy="3397853"/>
          </a:xfrm>
          <a:prstGeom prst="rect">
            <a:avLst/>
          </a:prstGeom>
          <a:solidFill>
            <a:srgbClr val="FCFBEA"/>
          </a:solidFill>
          <a:ln>
            <a:noFill/>
          </a:ln>
          <a:effectLst/>
        </p:spPr>
        <p:txBody>
          <a:bodyPr wrap="square">
            <a:spAutoFit/>
          </a:bodyPr>
          <a:lstStyle/>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1 Rey 4:21 -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Y Salomón señoreaba sobre todos los reinos desde el </a:t>
            </a:r>
            <a:r>
              <a:rPr lang="es-ES" altLang="en-US" sz="2400" b="1" dirty="0" err="1">
                <a:latin typeface="Tahoma" panose="020B0604030504040204" pitchFamily="34" charset="0"/>
                <a:ea typeface="Tahoma" panose="020B0604030504040204" pitchFamily="34" charset="0"/>
                <a:cs typeface="Tahoma" panose="020B0604030504040204" pitchFamily="34" charset="0"/>
              </a:rPr>
              <a:t>Eufrates</a:t>
            </a:r>
            <a:r>
              <a:rPr lang="es-ES" altLang="en-US" sz="2400" b="1" dirty="0">
                <a:latin typeface="Tahoma" panose="020B0604030504040204" pitchFamily="34" charset="0"/>
                <a:ea typeface="Tahoma" panose="020B0604030504040204" pitchFamily="34" charset="0"/>
                <a:cs typeface="Tahoma" panose="020B0604030504040204" pitchFamily="34" charset="0"/>
              </a:rPr>
              <a:t> hasta la tierra de los filisteos y el límite con Egipto; y traían presentes, y sirvieron a Salomón todos los días que vivió.</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2 </a:t>
            </a:r>
            <a:r>
              <a:rPr lang="en-US" altLang="en-US" sz="2400" b="1" dirty="0" err="1">
                <a:solidFill>
                  <a:srgbClr val="800000"/>
                </a:solidFill>
                <a:latin typeface="Tahoma" panose="020B0604030504040204" pitchFamily="34" charset="0"/>
                <a:ea typeface="Tahoma" panose="020B0604030504040204" pitchFamily="34" charset="0"/>
                <a:cs typeface="Tahoma" panose="020B0604030504040204" pitchFamily="34" charset="0"/>
              </a:rPr>
              <a:t>Crón</a:t>
            </a: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 9:26 -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Y tuvo dominio sobre todos los reyes desde el </a:t>
            </a:r>
            <a:r>
              <a:rPr lang="es-ES" altLang="en-US" sz="2400" b="1" dirty="0" err="1">
                <a:latin typeface="Tahoma" panose="020B0604030504040204" pitchFamily="34" charset="0"/>
                <a:ea typeface="Tahoma" panose="020B0604030504040204" pitchFamily="34" charset="0"/>
                <a:cs typeface="Tahoma" panose="020B0604030504040204" pitchFamily="34" charset="0"/>
              </a:rPr>
              <a:t>Eufrates</a:t>
            </a:r>
            <a:r>
              <a:rPr lang="es-ES" altLang="en-US" sz="2400" b="1" dirty="0">
                <a:latin typeface="Tahoma" panose="020B0604030504040204" pitchFamily="34" charset="0"/>
                <a:ea typeface="Tahoma" panose="020B0604030504040204" pitchFamily="34" charset="0"/>
                <a:cs typeface="Tahoma" panose="020B0604030504040204" pitchFamily="34" charset="0"/>
              </a:rPr>
              <a:t> hasta la tierra de los filisteos, y hasta la frontera de Egipto.</a:t>
            </a:r>
          </a:p>
        </p:txBody>
      </p:sp>
      <p:sp>
        <p:nvSpPr>
          <p:cNvPr id="57352" name="Rectangle 8">
            <a:extLst>
              <a:ext uri="{FF2B5EF4-FFF2-40B4-BE49-F238E27FC236}">
                <a16:creationId xmlns:a16="http://schemas.microsoft.com/office/drawing/2014/main" id="{09D47CB6-88A5-44EF-436B-2AC4AA3F20FD}"/>
              </a:ext>
            </a:extLst>
          </p:cNvPr>
          <p:cNvSpPr>
            <a:spLocks noChangeArrowheads="1"/>
          </p:cNvSpPr>
          <p:nvPr/>
        </p:nvSpPr>
        <p:spPr bwMode="auto">
          <a:xfrm>
            <a:off x="32326" y="2771265"/>
            <a:ext cx="4615874" cy="85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Salomón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reinó</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sobre</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1Rey. 4:21; 2Crón. 9:26</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angle 7">
            <a:extLst>
              <a:ext uri="{FF2B5EF4-FFF2-40B4-BE49-F238E27FC236}">
                <a16:creationId xmlns:a16="http://schemas.microsoft.com/office/drawing/2014/main" id="{8615DFE9-38BD-23A6-E56B-132F53C82D52}"/>
              </a:ext>
            </a:extLst>
          </p:cNvPr>
          <p:cNvSpPr>
            <a:spLocks noChangeArrowheads="1"/>
          </p:cNvSpPr>
          <p:nvPr/>
        </p:nvSpPr>
        <p:spPr bwMode="auto">
          <a:xfrm>
            <a:off x="-9054" y="2196300"/>
            <a:ext cx="3657600"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Levitas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Neh. 9:5-8</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6">
            <a:extLst>
              <a:ext uri="{FF2B5EF4-FFF2-40B4-BE49-F238E27FC236}">
                <a16:creationId xmlns:a16="http://schemas.microsoft.com/office/drawing/2014/main" id="{6E45D6B5-CD0C-746A-7DB4-B6EED4FD82B1}"/>
              </a:ext>
            </a:extLst>
          </p:cNvPr>
          <p:cNvSpPr>
            <a:spLocks noChangeArrowheads="1"/>
          </p:cNvSpPr>
          <p:nvPr/>
        </p:nvSpPr>
        <p:spPr bwMode="auto">
          <a:xfrm>
            <a:off x="-22634" y="1723863"/>
            <a:ext cx="4038600"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Salmista</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105:8-11, 44</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3">
            <a:extLst>
              <a:ext uri="{FF2B5EF4-FFF2-40B4-BE49-F238E27FC236}">
                <a16:creationId xmlns:a16="http://schemas.microsoft.com/office/drawing/2014/main" id="{FB853DDA-F057-5568-DA6B-EC0DA1F85B76}"/>
              </a:ext>
            </a:extLst>
          </p:cNvPr>
          <p:cNvSpPr txBox="1">
            <a:spLocks noChangeArrowheads="1"/>
          </p:cNvSpPr>
          <p:nvPr/>
        </p:nvSpPr>
        <p:spPr bwMode="auto">
          <a:xfrm>
            <a:off x="0" y="0"/>
            <a:ext cx="12192000" cy="488950"/>
          </a:xfrm>
          <a:prstGeom prst="rect">
            <a:avLst/>
          </a:prstGeom>
          <a:solidFill>
            <a:srgbClr val="FCFBEA"/>
          </a:solidFill>
          <a:ln>
            <a:noFill/>
          </a:ln>
          <a:effectLst/>
        </p:spPr>
        <p:txBody>
          <a:bodyPr wrap="square">
            <a:spAutoFit/>
          </a:bodyPr>
          <a:lstStyle/>
          <a:p>
            <a:pPr algn="ct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La </a:t>
            </a: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5 </a:t>
            </a:r>
            <a:r>
              <a:rPr lang="en-US" altLang="en-US" sz="2600" b="1" dirty="0" err="1">
                <a:latin typeface="Tahoma" panose="020B0604030504040204" pitchFamily="34" charset="0"/>
                <a:ea typeface="Tahoma" panose="020B0604030504040204" pitchFamily="34" charset="0"/>
                <a:cs typeface="Tahoma" panose="020B0604030504040204" pitchFamily="34" charset="0"/>
              </a:rPr>
              <a:t>testigos</a:t>
            </a:r>
            <a:r>
              <a:rPr lang="en-US" altLang="en-US" sz="2600" b="1" dirty="0">
                <a:latin typeface="Tahoma" panose="020B0604030504040204" pitchFamily="34" charset="0"/>
                <a:ea typeface="Tahoma" panose="020B0604030504040204" pitchFamily="34" charset="0"/>
                <a:cs typeface="Tahoma" panose="020B0604030504040204" pitchFamily="34" charset="0"/>
              </a:rPr>
              <a:t> del </a:t>
            </a:r>
            <a:r>
              <a:rPr lang="en-US" altLang="en-US" sz="2600" b="1" dirty="0" err="1">
                <a:latin typeface="Tahoma" panose="020B0604030504040204" pitchFamily="34" charset="0"/>
                <a:ea typeface="Tahoma" panose="020B0604030504040204" pitchFamily="34" charset="0"/>
                <a:cs typeface="Tahoma" panose="020B0604030504040204" pitchFamily="34" charset="0"/>
              </a:rPr>
              <a:t>Cumplimiento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Completo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6">
            <a:extLst>
              <a:ext uri="{FF2B5EF4-FFF2-40B4-BE49-F238E27FC236}">
                <a16:creationId xmlns:a16="http://schemas.microsoft.com/office/drawing/2014/main" id="{A9DD3744-B530-49B5-948D-D2AE27E96DE3}"/>
              </a:ext>
            </a:extLst>
          </p:cNvPr>
          <p:cNvSpPr>
            <a:spLocks noChangeArrowheads="1"/>
          </p:cNvSpPr>
          <p:nvPr/>
        </p:nvSpPr>
        <p:spPr bwMode="auto">
          <a:xfrm>
            <a:off x="-41564" y="1152112"/>
            <a:ext cx="3622964" cy="47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Jeremías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32:21-23</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angle 5">
            <a:extLst>
              <a:ext uri="{FF2B5EF4-FFF2-40B4-BE49-F238E27FC236}">
                <a16:creationId xmlns:a16="http://schemas.microsoft.com/office/drawing/2014/main" id="{852209DB-352A-8991-7CEC-D09931B4AB29}"/>
              </a:ext>
            </a:extLst>
          </p:cNvPr>
          <p:cNvSpPr>
            <a:spLocks noChangeArrowheads="1"/>
          </p:cNvSpPr>
          <p:nvPr/>
        </p:nvSpPr>
        <p:spPr bwMode="auto">
          <a:xfrm>
            <a:off x="0" y="609600"/>
            <a:ext cx="4378036" cy="44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Josué</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21:43-45; 23:14-16</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lt">
                                    <p:tmPct val="3000"/>
                                  </p:iterate>
                                  <p:childTnLst>
                                    <p:set>
                                      <p:cBhvr>
                                        <p:cTn id="6" dur="1" fill="hold">
                                          <p:stCondLst>
                                            <p:cond delay="0"/>
                                          </p:stCondLst>
                                        </p:cTn>
                                        <p:tgtEl>
                                          <p:spTgt spid="57352"/>
                                        </p:tgtEl>
                                        <p:attrNameLst>
                                          <p:attrName>style.visibility</p:attrName>
                                        </p:attrNameLst>
                                      </p:cBhvr>
                                      <p:to>
                                        <p:strVal val="visible"/>
                                      </p:to>
                                    </p:set>
                                    <p:anim calcmode="lin" valueType="num">
                                      <p:cBhvr additive="base">
                                        <p:cTn id="7" dur="1000" fill="hold"/>
                                        <p:tgtEl>
                                          <p:spTgt spid="57352"/>
                                        </p:tgtEl>
                                        <p:attrNameLst>
                                          <p:attrName>ppt_x</p:attrName>
                                        </p:attrNameLst>
                                      </p:cBhvr>
                                      <p:tavLst>
                                        <p:tav tm="0">
                                          <p:val>
                                            <p:strVal val="0-#ppt_w/2"/>
                                          </p:val>
                                        </p:tav>
                                        <p:tav tm="100000">
                                          <p:val>
                                            <p:strVal val="#ppt_x"/>
                                          </p:val>
                                        </p:tav>
                                      </p:tavLst>
                                    </p:anim>
                                    <p:anim calcmode="lin" valueType="num">
                                      <p:cBhvr additive="base">
                                        <p:cTn id="8" dur="1000" fill="hold"/>
                                        <p:tgtEl>
                                          <p:spTgt spid="5735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2230"/>
                            </p:stCondLst>
                            <p:childTnLst>
                              <p:par>
                                <p:cTn id="10" presetID="16" presetClass="entr" presetSubtype="37" fill="hold" nodeType="afterEffect">
                                  <p:stCondLst>
                                    <p:cond delay="0"/>
                                  </p:stCondLst>
                                  <p:childTnLst>
                                    <p:set>
                                      <p:cBhvr>
                                        <p:cTn id="11" dur="1" fill="hold">
                                          <p:stCondLst>
                                            <p:cond delay="0"/>
                                          </p:stCondLst>
                                        </p:cTn>
                                        <p:tgtEl>
                                          <p:spTgt spid="57348"/>
                                        </p:tgtEl>
                                        <p:attrNameLst>
                                          <p:attrName>style.visibility</p:attrName>
                                        </p:attrNameLst>
                                      </p:cBhvr>
                                      <p:to>
                                        <p:strVal val="visible"/>
                                      </p:to>
                                    </p:set>
                                    <p:animEffect transition="in" filter="barn(outVertical)">
                                      <p:cBhvr>
                                        <p:cTn id="12" dur="1000"/>
                                        <p:tgtEl>
                                          <p:spTgt spid="57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animBg="1"/>
      <p:bldP spid="57352" grpId="0"/>
      <p:bldP spid="2" grpId="0"/>
      <p:bldP spid="3"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8372" name="Text Box 4">
            <a:extLst>
              <a:ext uri="{FF2B5EF4-FFF2-40B4-BE49-F238E27FC236}">
                <a16:creationId xmlns:a16="http://schemas.microsoft.com/office/drawing/2014/main" id="{4631BAAB-54D3-4ABB-890F-944E91E50DC6}"/>
              </a:ext>
            </a:extLst>
          </p:cNvPr>
          <p:cNvSpPr txBox="1">
            <a:spLocks noChangeArrowheads="1"/>
          </p:cNvSpPr>
          <p:nvPr/>
        </p:nvSpPr>
        <p:spPr bwMode="auto">
          <a:xfrm>
            <a:off x="-76200" y="0"/>
            <a:ext cx="12268200" cy="492443"/>
          </a:xfrm>
          <a:prstGeom prst="rect">
            <a:avLst/>
          </a:prstGeom>
          <a:solidFill>
            <a:srgbClr val="FCFBEA"/>
          </a:solidFill>
          <a:ln>
            <a:noFill/>
          </a:ln>
          <a:effectLst/>
        </p:spPr>
        <p:txBody>
          <a:bodyPr wrap="square">
            <a:spAutoFit/>
          </a:bodyPr>
          <a:lstStyle/>
          <a:p>
            <a:pPr algn="ct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comentario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siempre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cap. 13</a:t>
            </a:r>
          </a:p>
        </p:txBody>
      </p:sp>
      <p:sp>
        <p:nvSpPr>
          <p:cNvPr id="58373" name="Rectangle 5">
            <a:extLst>
              <a:ext uri="{FF2B5EF4-FFF2-40B4-BE49-F238E27FC236}">
                <a16:creationId xmlns:a16="http://schemas.microsoft.com/office/drawing/2014/main" id="{54BEDCC5-E441-9EA1-209E-E9F97C8DCD21}"/>
              </a:ext>
            </a:extLst>
          </p:cNvPr>
          <p:cNvSpPr>
            <a:spLocks noChangeArrowheads="1"/>
          </p:cNvSpPr>
          <p:nvPr/>
        </p:nvSpPr>
        <p:spPr bwMode="auto">
          <a:xfrm>
            <a:off x="0" y="1193588"/>
            <a:ext cx="5313218" cy="1200329"/>
          </a:xfrm>
          <a:prstGeom prst="rect">
            <a:avLst/>
          </a:prstGeom>
          <a:solidFill>
            <a:srgbClr val="FCFBEA"/>
          </a:solidFill>
          <a:ln>
            <a:noFill/>
          </a:ln>
          <a:effectLst/>
        </p:spPr>
        <p:txBody>
          <a:bodyPr wrap="square">
            <a:spAutoFit/>
          </a:bodyPr>
          <a:lstStyle/>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13:14-17 -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toda la tierra que ves, la daré a ti y a tu descendencia para siempre</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
        <p:nvSpPr>
          <p:cNvPr id="58376" name="Text Box 8">
            <a:extLst>
              <a:ext uri="{FF2B5EF4-FFF2-40B4-BE49-F238E27FC236}">
                <a16:creationId xmlns:a16="http://schemas.microsoft.com/office/drawing/2014/main" id="{ADCF9A91-CEA6-B587-BA7B-32FA9E2102DB}"/>
              </a:ext>
            </a:extLst>
          </p:cNvPr>
          <p:cNvSpPr txBox="1">
            <a:spLocks noChangeArrowheads="1"/>
          </p:cNvSpPr>
          <p:nvPr/>
        </p:nvSpPr>
        <p:spPr bwMode="auto">
          <a:xfrm>
            <a:off x="6112164" y="1119721"/>
            <a:ext cx="5892800" cy="134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i="1" u="sng" dirty="0">
                <a:solidFill>
                  <a:srgbClr val="FFFF00"/>
                </a:solidFill>
                <a:latin typeface="Tahoma" panose="020B0604030504040204" pitchFamily="34" charset="0"/>
                <a:ea typeface="Tahoma" panose="020B0604030504040204" pitchFamily="34" charset="0"/>
                <a:cs typeface="Tahoma" panose="020B0604030504040204" pitchFamily="34" charset="0"/>
              </a:rPr>
              <a:t>durable de edad</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no </a:t>
            </a:r>
            <a:r>
              <a:rPr lang="es-ES" altLang="en-US" sz="2400" b="1" i="1" u="sng" dirty="0">
                <a:solidFill>
                  <a:schemeClr val="bg1"/>
                </a:solidFill>
                <a:latin typeface="Tahoma" panose="020B0604030504040204" pitchFamily="34" charset="0"/>
                <a:ea typeface="Tahoma" panose="020B0604030504040204" pitchFamily="34" charset="0"/>
                <a:cs typeface="Tahoma" panose="020B0604030504040204" pitchFamily="34" charset="0"/>
              </a:rPr>
              <a:t>eterno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...implica solamente un tiempo indefinidamente largo… significa “por un tiempo largo”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Leupold</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8377" name="Text Box 9">
            <a:extLst>
              <a:ext uri="{FF2B5EF4-FFF2-40B4-BE49-F238E27FC236}">
                <a16:creationId xmlns:a16="http://schemas.microsoft.com/office/drawing/2014/main" id="{0A44E76A-0B1B-CA34-A60C-35373752CE68}"/>
              </a:ext>
            </a:extLst>
          </p:cNvPr>
          <p:cNvSpPr txBox="1">
            <a:spLocks noChangeArrowheads="1"/>
          </p:cNvSpPr>
          <p:nvPr/>
        </p:nvSpPr>
        <p:spPr bwMode="auto">
          <a:xfrm>
            <a:off x="23091" y="2667000"/>
            <a:ext cx="3713018" cy="830997"/>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Sacerdocio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Perpétuo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Ex 29:9</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8378" name="Text Box 10">
            <a:extLst>
              <a:ext uri="{FF2B5EF4-FFF2-40B4-BE49-F238E27FC236}">
                <a16:creationId xmlns:a16="http://schemas.microsoft.com/office/drawing/2014/main" id="{113EFE36-EB4A-BE3A-E19A-942ADC71C610}"/>
              </a:ext>
            </a:extLst>
          </p:cNvPr>
          <p:cNvSpPr txBox="1">
            <a:spLocks noChangeArrowheads="1"/>
          </p:cNvSpPr>
          <p:nvPr/>
        </p:nvSpPr>
        <p:spPr bwMode="auto">
          <a:xfrm>
            <a:off x="4518891" y="2667000"/>
            <a:ext cx="7696200" cy="46166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Pero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fue</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cambiado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Heb 7:11-14</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8379" name="Text Box 11">
            <a:extLst>
              <a:ext uri="{FF2B5EF4-FFF2-40B4-BE49-F238E27FC236}">
                <a16:creationId xmlns:a16="http://schemas.microsoft.com/office/drawing/2014/main" id="{FEB7E074-0EF6-818A-6784-458DF796FFD7}"/>
              </a:ext>
            </a:extLst>
          </p:cNvPr>
          <p:cNvSpPr txBox="1">
            <a:spLocks noChangeArrowheads="1"/>
          </p:cNvSpPr>
          <p:nvPr/>
        </p:nvSpPr>
        <p:spPr bwMode="auto">
          <a:xfrm>
            <a:off x="2309" y="3686306"/>
            <a:ext cx="3733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Les ceñirás el cinto a Aarón y a sus hijos, y les atarás las tiaras, y tendrán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el sacerdocio por derecho perpetuo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Así consagrarás a Aarón y a sus hijos.</a:t>
            </a:r>
          </a:p>
        </p:txBody>
      </p:sp>
      <p:sp>
        <p:nvSpPr>
          <p:cNvPr id="58380" name="Text Box 12">
            <a:extLst>
              <a:ext uri="{FF2B5EF4-FFF2-40B4-BE49-F238E27FC236}">
                <a16:creationId xmlns:a16="http://schemas.microsoft.com/office/drawing/2014/main" id="{50A42DBF-2ECA-A3DA-F68B-2EBC3B8B8B33}"/>
              </a:ext>
            </a:extLst>
          </p:cNvPr>
          <p:cNvSpPr txBox="1">
            <a:spLocks noChangeArrowheads="1"/>
          </p:cNvSpPr>
          <p:nvPr/>
        </p:nvSpPr>
        <p:spPr bwMode="auto">
          <a:xfrm>
            <a:off x="4193309" y="3200401"/>
            <a:ext cx="8021782"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Si, pues, la perfección fuera por el sacerdocio levítico … ¿qué necesidad habría aún de que se levantase otro sacerdote, según el orden de Melquisedec, y que no fuese llamado según el orden de Aarón?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Porque cambiado el sacerdocio, necesario es que haya también cambio de ley</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y aquel de quien se dice esto, es de otra tribu, de la cual nadie sirvió al altar. Porque manifiesto es que nuestro Señor vino de la tribu de Judá, de la cual nada habló Moisés tocante al sacerdocio.</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iterate type="wd">
                                    <p:tmPct val="1000"/>
                                  </p:iterate>
                                  <p:childTnLst>
                                    <p:set>
                                      <p:cBhvr>
                                        <p:cTn id="6" dur="1" fill="hold">
                                          <p:stCondLst>
                                            <p:cond delay="0"/>
                                          </p:stCondLst>
                                        </p:cTn>
                                        <p:tgtEl>
                                          <p:spTgt spid="58376"/>
                                        </p:tgtEl>
                                        <p:attrNameLst>
                                          <p:attrName>style.visibility</p:attrName>
                                        </p:attrNameLst>
                                      </p:cBhvr>
                                      <p:to>
                                        <p:strVal val="visible"/>
                                      </p:to>
                                    </p:set>
                                    <p:animEffect transition="in" filter="barn(outVertical)">
                                      <p:cBhvr>
                                        <p:cTn id="7" dur="1000"/>
                                        <p:tgtEl>
                                          <p:spTgt spid="583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8377"/>
                                        </p:tgtEl>
                                        <p:attrNameLst>
                                          <p:attrName>style.visibility</p:attrName>
                                        </p:attrNameLst>
                                      </p:cBhvr>
                                      <p:to>
                                        <p:strVal val="visible"/>
                                      </p:to>
                                    </p:set>
                                    <p:animEffect transition="in" filter="checkerboard(across)">
                                      <p:cBhvr>
                                        <p:cTn id="12" dur="1000"/>
                                        <p:tgtEl>
                                          <p:spTgt spid="58377"/>
                                        </p:tgtEl>
                                      </p:cBhvr>
                                    </p:animEffect>
                                  </p:childTnLst>
                                </p:cTn>
                              </p:par>
                            </p:childTnLst>
                          </p:cTn>
                        </p:par>
                        <p:par>
                          <p:cTn id="13" fill="hold" nodeType="afterGroup">
                            <p:stCondLst>
                              <p:cond delay="1000"/>
                            </p:stCondLst>
                            <p:childTnLst>
                              <p:par>
                                <p:cTn id="14" presetID="2" presetClass="entr" presetSubtype="8" fill="hold" nodeType="afterEffect">
                                  <p:stCondLst>
                                    <p:cond delay="0"/>
                                  </p:stCondLst>
                                  <p:iterate type="wd">
                                    <p:tmPct val="1000"/>
                                  </p:iterate>
                                  <p:childTnLst>
                                    <p:set>
                                      <p:cBhvr>
                                        <p:cTn id="15" dur="1" fill="hold">
                                          <p:stCondLst>
                                            <p:cond delay="0"/>
                                          </p:stCondLst>
                                        </p:cTn>
                                        <p:tgtEl>
                                          <p:spTgt spid="58379"/>
                                        </p:tgtEl>
                                        <p:attrNameLst>
                                          <p:attrName>style.visibility</p:attrName>
                                        </p:attrNameLst>
                                      </p:cBhvr>
                                      <p:to>
                                        <p:strVal val="visible"/>
                                      </p:to>
                                    </p:set>
                                    <p:anim calcmode="lin" valueType="num">
                                      <p:cBhvr additive="base">
                                        <p:cTn id="16" dur="1000" fill="hold"/>
                                        <p:tgtEl>
                                          <p:spTgt spid="58379"/>
                                        </p:tgtEl>
                                        <p:attrNameLst>
                                          <p:attrName>ppt_x</p:attrName>
                                        </p:attrNameLst>
                                      </p:cBhvr>
                                      <p:tavLst>
                                        <p:tav tm="0">
                                          <p:val>
                                            <p:strVal val="0-#ppt_w/2"/>
                                          </p:val>
                                        </p:tav>
                                        <p:tav tm="100000">
                                          <p:val>
                                            <p:strVal val="#ppt_x"/>
                                          </p:val>
                                        </p:tav>
                                      </p:tavLst>
                                    </p:anim>
                                    <p:anim calcmode="lin" valueType="num">
                                      <p:cBhvr additive="base">
                                        <p:cTn id="17" dur="1000" fill="hold"/>
                                        <p:tgtEl>
                                          <p:spTgt spid="58379"/>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8378"/>
                                        </p:tgtEl>
                                        <p:attrNameLst>
                                          <p:attrName>style.visibility</p:attrName>
                                        </p:attrNameLst>
                                      </p:cBhvr>
                                      <p:to>
                                        <p:strVal val="visible"/>
                                      </p:to>
                                    </p:set>
                                    <p:animEffect transition="in" filter="checkerboard(across)">
                                      <p:cBhvr>
                                        <p:cTn id="22" dur="1000"/>
                                        <p:tgtEl>
                                          <p:spTgt spid="58378"/>
                                        </p:tgtEl>
                                      </p:cBhvr>
                                    </p:animEffect>
                                  </p:childTnLst>
                                </p:cTn>
                              </p:par>
                            </p:childTnLst>
                          </p:cTn>
                        </p:par>
                        <p:par>
                          <p:cTn id="23" fill="hold" nodeType="afterGroup">
                            <p:stCondLst>
                              <p:cond delay="1000"/>
                            </p:stCondLst>
                            <p:childTnLst>
                              <p:par>
                                <p:cTn id="24" presetID="2" presetClass="entr" presetSubtype="2" fill="hold" nodeType="afterEffect">
                                  <p:stCondLst>
                                    <p:cond delay="0"/>
                                  </p:stCondLst>
                                  <p:iterate type="wd">
                                    <p:tmPct val="1000"/>
                                  </p:iterate>
                                  <p:childTnLst>
                                    <p:set>
                                      <p:cBhvr>
                                        <p:cTn id="25" dur="1" fill="hold">
                                          <p:stCondLst>
                                            <p:cond delay="0"/>
                                          </p:stCondLst>
                                        </p:cTn>
                                        <p:tgtEl>
                                          <p:spTgt spid="58380"/>
                                        </p:tgtEl>
                                        <p:attrNameLst>
                                          <p:attrName>style.visibility</p:attrName>
                                        </p:attrNameLst>
                                      </p:cBhvr>
                                      <p:to>
                                        <p:strVal val="visible"/>
                                      </p:to>
                                    </p:set>
                                    <p:anim calcmode="lin" valueType="num">
                                      <p:cBhvr additive="base">
                                        <p:cTn id="26" dur="1000" fill="hold"/>
                                        <p:tgtEl>
                                          <p:spTgt spid="58380"/>
                                        </p:tgtEl>
                                        <p:attrNameLst>
                                          <p:attrName>ppt_x</p:attrName>
                                        </p:attrNameLst>
                                      </p:cBhvr>
                                      <p:tavLst>
                                        <p:tav tm="0">
                                          <p:val>
                                            <p:strVal val="1+#ppt_w/2"/>
                                          </p:val>
                                        </p:tav>
                                        <p:tav tm="100000">
                                          <p:val>
                                            <p:strVal val="#ppt_x"/>
                                          </p:val>
                                        </p:tav>
                                      </p:tavLst>
                                    </p:anim>
                                    <p:anim calcmode="lin" valueType="num">
                                      <p:cBhvr additive="base">
                                        <p:cTn id="27" dur="1000" fill="hold"/>
                                        <p:tgtEl>
                                          <p:spTgt spid="583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6" grpId="0"/>
      <p:bldP spid="58377" grpId="0" animBg="1"/>
      <p:bldP spid="58378" grpId="0" animBg="1"/>
      <p:bldP spid="58379" grpId="0"/>
      <p:bldP spid="58380"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0901" name="Text Box 5">
            <a:extLst>
              <a:ext uri="{FF2B5EF4-FFF2-40B4-BE49-F238E27FC236}">
                <a16:creationId xmlns:a16="http://schemas.microsoft.com/office/drawing/2014/main" id="{E89C2964-E0AA-0A12-D487-95C79F0F24D7}"/>
              </a:ext>
            </a:extLst>
          </p:cNvPr>
          <p:cNvSpPr txBox="1">
            <a:spLocks noChangeArrowheads="1"/>
          </p:cNvSpPr>
          <p:nvPr/>
        </p:nvSpPr>
        <p:spPr bwMode="auto">
          <a:xfrm>
            <a:off x="6036" y="2958099"/>
            <a:ext cx="5307182" cy="830997"/>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El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incienso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rito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perpetuo</a:t>
            </a:r>
          </a:p>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Ex 30:8</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0902" name="Text Box 6">
            <a:extLst>
              <a:ext uri="{FF2B5EF4-FFF2-40B4-BE49-F238E27FC236}">
                <a16:creationId xmlns:a16="http://schemas.microsoft.com/office/drawing/2014/main" id="{116EB96F-5322-0751-FF6A-ABB53687C6EB}"/>
              </a:ext>
            </a:extLst>
          </p:cNvPr>
          <p:cNvSpPr txBox="1">
            <a:spLocks noChangeArrowheads="1"/>
          </p:cNvSpPr>
          <p:nvPr/>
        </p:nvSpPr>
        <p:spPr bwMode="auto">
          <a:xfrm>
            <a:off x="5715000" y="2958099"/>
            <a:ext cx="6470964" cy="46166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Pero se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terminó</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Col. 2:13-14</a:t>
            </a:r>
          </a:p>
        </p:txBody>
      </p:sp>
      <p:sp>
        <p:nvSpPr>
          <p:cNvPr id="80903" name="Text Box 7">
            <a:extLst>
              <a:ext uri="{FF2B5EF4-FFF2-40B4-BE49-F238E27FC236}">
                <a16:creationId xmlns:a16="http://schemas.microsoft.com/office/drawing/2014/main" id="{78ABC600-977F-278C-C053-29CC75B0EA0B}"/>
              </a:ext>
            </a:extLst>
          </p:cNvPr>
          <p:cNvSpPr txBox="1">
            <a:spLocks noChangeArrowheads="1"/>
          </p:cNvSpPr>
          <p:nvPr/>
        </p:nvSpPr>
        <p:spPr bwMode="auto">
          <a:xfrm>
            <a:off x="0" y="4191000"/>
            <a:ext cx="541020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Y cuando Aarón encienda las lámparas al anochecer,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quemará el incienso; rito perpetuo</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delante de Jehová por vuestras generaciones.</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0904" name="Text Box 8">
            <a:extLst>
              <a:ext uri="{FF2B5EF4-FFF2-40B4-BE49-F238E27FC236}">
                <a16:creationId xmlns:a16="http://schemas.microsoft.com/office/drawing/2014/main" id="{1184DA96-B3DA-C324-85AB-F7A76F541EFE}"/>
              </a:ext>
            </a:extLst>
          </p:cNvPr>
          <p:cNvSpPr txBox="1">
            <a:spLocks noChangeArrowheads="1"/>
          </p:cNvSpPr>
          <p:nvPr/>
        </p:nvSpPr>
        <p:spPr bwMode="auto">
          <a:xfrm>
            <a:off x="5562600" y="3438236"/>
            <a:ext cx="66294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Y a vosotros, estando muertos en pecados y en la incircuncisión de vuestra carne, os dio vida juntamente con él, perdonándoos todos los pecados,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anulando el acta de los decretos</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había contra nosotros, que nos era contraria,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quitándola de en medio y clavándola en la cruz</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2" name="Text Box 4">
            <a:extLst>
              <a:ext uri="{FF2B5EF4-FFF2-40B4-BE49-F238E27FC236}">
                <a16:creationId xmlns:a16="http://schemas.microsoft.com/office/drawing/2014/main" id="{DBFBAF96-ADC1-2467-D698-BB018AF79FEF}"/>
              </a:ext>
            </a:extLst>
          </p:cNvPr>
          <p:cNvSpPr txBox="1">
            <a:spLocks noChangeArrowheads="1"/>
          </p:cNvSpPr>
          <p:nvPr/>
        </p:nvSpPr>
        <p:spPr bwMode="auto">
          <a:xfrm>
            <a:off x="-76200" y="0"/>
            <a:ext cx="12268200" cy="492443"/>
          </a:xfrm>
          <a:prstGeom prst="rect">
            <a:avLst/>
          </a:prstGeom>
          <a:solidFill>
            <a:srgbClr val="FCFBEA"/>
          </a:solidFill>
          <a:ln>
            <a:noFill/>
          </a:ln>
          <a:effectLst/>
        </p:spPr>
        <p:txBody>
          <a:bodyPr wrap="square">
            <a:spAutoFit/>
          </a:bodyPr>
          <a:lstStyle/>
          <a:p>
            <a:pPr algn="ct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comentario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siempre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cap. 13</a:t>
            </a:r>
          </a:p>
        </p:txBody>
      </p:sp>
      <p:sp>
        <p:nvSpPr>
          <p:cNvPr id="3" name="Rectangle 5">
            <a:extLst>
              <a:ext uri="{FF2B5EF4-FFF2-40B4-BE49-F238E27FC236}">
                <a16:creationId xmlns:a16="http://schemas.microsoft.com/office/drawing/2014/main" id="{5BC996FF-AA25-0D41-E4E4-82050B937801}"/>
              </a:ext>
            </a:extLst>
          </p:cNvPr>
          <p:cNvSpPr>
            <a:spLocks noChangeArrowheads="1"/>
          </p:cNvSpPr>
          <p:nvPr/>
        </p:nvSpPr>
        <p:spPr bwMode="auto">
          <a:xfrm>
            <a:off x="0" y="1193588"/>
            <a:ext cx="5313218" cy="1200329"/>
          </a:xfrm>
          <a:prstGeom prst="rect">
            <a:avLst/>
          </a:prstGeom>
          <a:solidFill>
            <a:srgbClr val="FCFBEA"/>
          </a:solidFill>
          <a:ln>
            <a:noFill/>
          </a:ln>
          <a:effectLst/>
        </p:spPr>
        <p:txBody>
          <a:bodyPr wrap="square">
            <a:spAutoFit/>
          </a:bodyPr>
          <a:lstStyle/>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13:14-17 -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toda la tierra que ves, la daré a ti y a tu descendencia para siempre</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
        <p:nvSpPr>
          <p:cNvPr id="5" name="Text Box 8">
            <a:extLst>
              <a:ext uri="{FF2B5EF4-FFF2-40B4-BE49-F238E27FC236}">
                <a16:creationId xmlns:a16="http://schemas.microsoft.com/office/drawing/2014/main" id="{4718F9F3-485F-F7BE-F352-E7AC9810BC70}"/>
              </a:ext>
            </a:extLst>
          </p:cNvPr>
          <p:cNvSpPr txBox="1">
            <a:spLocks noChangeArrowheads="1"/>
          </p:cNvSpPr>
          <p:nvPr/>
        </p:nvSpPr>
        <p:spPr bwMode="auto">
          <a:xfrm>
            <a:off x="6112164" y="1119721"/>
            <a:ext cx="5892800" cy="134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i="1" u="sng" dirty="0">
                <a:solidFill>
                  <a:srgbClr val="FFFF00"/>
                </a:solidFill>
                <a:latin typeface="Tahoma" panose="020B0604030504040204" pitchFamily="34" charset="0"/>
                <a:ea typeface="Tahoma" panose="020B0604030504040204" pitchFamily="34" charset="0"/>
                <a:cs typeface="Tahoma" panose="020B0604030504040204" pitchFamily="34" charset="0"/>
              </a:rPr>
              <a:t>durable de edad</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no </a:t>
            </a:r>
            <a:r>
              <a:rPr lang="es-ES" altLang="en-US" sz="2400" b="1" i="1" u="sng" dirty="0">
                <a:solidFill>
                  <a:schemeClr val="bg1"/>
                </a:solidFill>
                <a:latin typeface="Tahoma" panose="020B0604030504040204" pitchFamily="34" charset="0"/>
                <a:ea typeface="Tahoma" panose="020B0604030504040204" pitchFamily="34" charset="0"/>
                <a:cs typeface="Tahoma" panose="020B0604030504040204" pitchFamily="34" charset="0"/>
              </a:rPr>
              <a:t>eterno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...implica solamente un tiempo indefinidamente largo… significa “por un tiempo largo”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Leupold</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80901"/>
                                        </p:tgtEl>
                                        <p:attrNameLst>
                                          <p:attrName>style.visibility</p:attrName>
                                        </p:attrNameLst>
                                      </p:cBhvr>
                                      <p:to>
                                        <p:strVal val="visible"/>
                                      </p:to>
                                    </p:set>
                                    <p:animEffect transition="in" filter="checkerboard(across)">
                                      <p:cBhvr>
                                        <p:cTn id="7" dur="1000"/>
                                        <p:tgtEl>
                                          <p:spTgt spid="80901"/>
                                        </p:tgtEl>
                                      </p:cBhvr>
                                    </p:animEffect>
                                  </p:childTnLst>
                                </p:cTn>
                              </p:par>
                            </p:childTnLst>
                          </p:cTn>
                        </p:par>
                        <p:par>
                          <p:cTn id="8" fill="hold" nodeType="afterGroup">
                            <p:stCondLst>
                              <p:cond delay="1000"/>
                            </p:stCondLst>
                            <p:childTnLst>
                              <p:par>
                                <p:cTn id="9" presetID="2" presetClass="entr" presetSubtype="8" fill="hold" nodeType="afterEffect">
                                  <p:stCondLst>
                                    <p:cond delay="0"/>
                                  </p:stCondLst>
                                  <p:iterate type="wd">
                                    <p:tmPct val="1000"/>
                                  </p:iterate>
                                  <p:childTnLst>
                                    <p:set>
                                      <p:cBhvr>
                                        <p:cTn id="10" dur="1" fill="hold">
                                          <p:stCondLst>
                                            <p:cond delay="0"/>
                                          </p:stCondLst>
                                        </p:cTn>
                                        <p:tgtEl>
                                          <p:spTgt spid="80903"/>
                                        </p:tgtEl>
                                        <p:attrNameLst>
                                          <p:attrName>style.visibility</p:attrName>
                                        </p:attrNameLst>
                                      </p:cBhvr>
                                      <p:to>
                                        <p:strVal val="visible"/>
                                      </p:to>
                                    </p:set>
                                    <p:anim calcmode="lin" valueType="num">
                                      <p:cBhvr additive="base">
                                        <p:cTn id="11" dur="1000" fill="hold"/>
                                        <p:tgtEl>
                                          <p:spTgt spid="80903"/>
                                        </p:tgtEl>
                                        <p:attrNameLst>
                                          <p:attrName>ppt_x</p:attrName>
                                        </p:attrNameLst>
                                      </p:cBhvr>
                                      <p:tavLst>
                                        <p:tav tm="0">
                                          <p:val>
                                            <p:strVal val="0-#ppt_w/2"/>
                                          </p:val>
                                        </p:tav>
                                        <p:tav tm="100000">
                                          <p:val>
                                            <p:strVal val="#ppt_x"/>
                                          </p:val>
                                        </p:tav>
                                      </p:tavLst>
                                    </p:anim>
                                    <p:anim calcmode="lin" valueType="num">
                                      <p:cBhvr additive="base">
                                        <p:cTn id="12" dur="1000" fill="hold"/>
                                        <p:tgtEl>
                                          <p:spTgt spid="80903"/>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80902"/>
                                        </p:tgtEl>
                                        <p:attrNameLst>
                                          <p:attrName>style.visibility</p:attrName>
                                        </p:attrNameLst>
                                      </p:cBhvr>
                                      <p:to>
                                        <p:strVal val="visible"/>
                                      </p:to>
                                    </p:set>
                                    <p:animEffect transition="in" filter="checkerboard(across)">
                                      <p:cBhvr>
                                        <p:cTn id="17" dur="1000"/>
                                        <p:tgtEl>
                                          <p:spTgt spid="80902"/>
                                        </p:tgtEl>
                                      </p:cBhvr>
                                    </p:animEffect>
                                  </p:childTnLst>
                                </p:cTn>
                              </p:par>
                            </p:childTnLst>
                          </p:cTn>
                        </p:par>
                        <p:par>
                          <p:cTn id="18" fill="hold" nodeType="afterGroup">
                            <p:stCondLst>
                              <p:cond delay="1000"/>
                            </p:stCondLst>
                            <p:childTnLst>
                              <p:par>
                                <p:cTn id="19" presetID="2" presetClass="entr" presetSubtype="2" fill="hold" nodeType="afterEffect">
                                  <p:stCondLst>
                                    <p:cond delay="0"/>
                                  </p:stCondLst>
                                  <p:iterate type="wd">
                                    <p:tmPct val="1000"/>
                                  </p:iterate>
                                  <p:childTnLst>
                                    <p:set>
                                      <p:cBhvr>
                                        <p:cTn id="20" dur="1" fill="hold">
                                          <p:stCondLst>
                                            <p:cond delay="0"/>
                                          </p:stCondLst>
                                        </p:cTn>
                                        <p:tgtEl>
                                          <p:spTgt spid="80904"/>
                                        </p:tgtEl>
                                        <p:attrNameLst>
                                          <p:attrName>style.visibility</p:attrName>
                                        </p:attrNameLst>
                                      </p:cBhvr>
                                      <p:to>
                                        <p:strVal val="visible"/>
                                      </p:to>
                                    </p:set>
                                    <p:anim calcmode="lin" valueType="num">
                                      <p:cBhvr additive="base">
                                        <p:cTn id="21" dur="1000" fill="hold"/>
                                        <p:tgtEl>
                                          <p:spTgt spid="80904"/>
                                        </p:tgtEl>
                                        <p:attrNameLst>
                                          <p:attrName>ppt_x</p:attrName>
                                        </p:attrNameLst>
                                      </p:cBhvr>
                                      <p:tavLst>
                                        <p:tav tm="0">
                                          <p:val>
                                            <p:strVal val="1+#ppt_w/2"/>
                                          </p:val>
                                        </p:tav>
                                        <p:tav tm="100000">
                                          <p:val>
                                            <p:strVal val="#ppt_x"/>
                                          </p:val>
                                        </p:tav>
                                      </p:tavLst>
                                    </p:anim>
                                    <p:anim calcmode="lin" valueType="num">
                                      <p:cBhvr additive="base">
                                        <p:cTn id="22" dur="1000" fill="hold"/>
                                        <p:tgtEl>
                                          <p:spTgt spid="80904"/>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nodeType="clickEffect">
                                  <p:stCondLst>
                                    <p:cond delay="0"/>
                                  </p:stCondLst>
                                  <p:iterate type="wd">
                                    <p:tmPct val="1000"/>
                                  </p:iterate>
                                  <p:childTnLst>
                                    <p:set>
                                      <p:cBhvr>
                                        <p:cTn id="26" dur="1" fill="hold">
                                          <p:stCondLst>
                                            <p:cond delay="0"/>
                                          </p:stCondLst>
                                        </p:cTn>
                                        <p:tgtEl>
                                          <p:spTgt spid="5"/>
                                        </p:tgtEl>
                                        <p:attrNameLst>
                                          <p:attrName>style.visibility</p:attrName>
                                        </p:attrNameLst>
                                      </p:cBhvr>
                                      <p:to>
                                        <p:strVal val="visible"/>
                                      </p:to>
                                    </p:set>
                                    <p:animEffect transition="in" filter="barn(outVertical)">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1" grpId="0" animBg="1"/>
      <p:bldP spid="80902" grpId="0" animBg="1"/>
      <p:bldP spid="80903" grpId="0"/>
      <p:bldP spid="8090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6562" name="Picture 2">
            <a:extLst>
              <a:ext uri="{FF2B5EF4-FFF2-40B4-BE49-F238E27FC236}">
                <a16:creationId xmlns:a16="http://schemas.microsoft.com/office/drawing/2014/main" id="{E7519686-7A77-5F20-E56A-24A114592F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66563" name="Picture 3">
            <a:extLst>
              <a:ext uri="{FF2B5EF4-FFF2-40B4-BE49-F238E27FC236}">
                <a16:creationId xmlns:a16="http://schemas.microsoft.com/office/drawing/2014/main" id="{7DA4574B-7AB5-4ED6-59BE-BB71AB0C4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66564" name="Oval 4">
            <a:extLst>
              <a:ext uri="{FF2B5EF4-FFF2-40B4-BE49-F238E27FC236}">
                <a16:creationId xmlns:a16="http://schemas.microsoft.com/office/drawing/2014/main" id="{A8BD46A3-A950-4F27-196D-A15609E1CCDD}"/>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5" name="Line 5">
            <a:extLst>
              <a:ext uri="{FF2B5EF4-FFF2-40B4-BE49-F238E27FC236}">
                <a16:creationId xmlns:a16="http://schemas.microsoft.com/office/drawing/2014/main" id="{655A8F80-8A69-D1C3-1720-7987794C1361}"/>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6" name="Line 6">
            <a:extLst>
              <a:ext uri="{FF2B5EF4-FFF2-40B4-BE49-F238E27FC236}">
                <a16:creationId xmlns:a16="http://schemas.microsoft.com/office/drawing/2014/main" id="{5AA93F15-FC81-EABF-E7F4-0CD5E8D5E7D9}"/>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7" name="Line 7">
            <a:extLst>
              <a:ext uri="{FF2B5EF4-FFF2-40B4-BE49-F238E27FC236}">
                <a16:creationId xmlns:a16="http://schemas.microsoft.com/office/drawing/2014/main" id="{D1D4B8B5-082D-6C25-40EC-96AD63CA6053}"/>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8" name="Line 8">
            <a:extLst>
              <a:ext uri="{FF2B5EF4-FFF2-40B4-BE49-F238E27FC236}">
                <a16:creationId xmlns:a16="http://schemas.microsoft.com/office/drawing/2014/main" id="{F7EFFAA8-1722-D3F7-8393-2FBF02B083AF}"/>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9" name="Line 9">
            <a:extLst>
              <a:ext uri="{FF2B5EF4-FFF2-40B4-BE49-F238E27FC236}">
                <a16:creationId xmlns:a16="http://schemas.microsoft.com/office/drawing/2014/main" id="{09A96E30-3416-5168-6671-FAC8E063F254}"/>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0" name="Line 10">
            <a:extLst>
              <a:ext uri="{FF2B5EF4-FFF2-40B4-BE49-F238E27FC236}">
                <a16:creationId xmlns:a16="http://schemas.microsoft.com/office/drawing/2014/main" id="{3C145977-044F-8CA1-EFB4-3C885E0340E1}"/>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1" name="Line 11">
            <a:extLst>
              <a:ext uri="{FF2B5EF4-FFF2-40B4-BE49-F238E27FC236}">
                <a16:creationId xmlns:a16="http://schemas.microsoft.com/office/drawing/2014/main" id="{15421203-FDFB-CFB7-8038-5954734646AD}"/>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2" name="Line 12">
            <a:extLst>
              <a:ext uri="{FF2B5EF4-FFF2-40B4-BE49-F238E27FC236}">
                <a16:creationId xmlns:a16="http://schemas.microsoft.com/office/drawing/2014/main" id="{7FFBB9C2-F9E0-3494-FD9A-A2C4A29028FD}"/>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3" name="Line 13">
            <a:extLst>
              <a:ext uri="{FF2B5EF4-FFF2-40B4-BE49-F238E27FC236}">
                <a16:creationId xmlns:a16="http://schemas.microsoft.com/office/drawing/2014/main" id="{42299138-CD33-DC5C-06FD-53AE62726A20}"/>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4" name="Line 14">
            <a:extLst>
              <a:ext uri="{FF2B5EF4-FFF2-40B4-BE49-F238E27FC236}">
                <a16:creationId xmlns:a16="http://schemas.microsoft.com/office/drawing/2014/main" id="{D010CA88-1BE3-AFB1-8001-EE91FB234ACA}"/>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5" name="Line 15">
            <a:extLst>
              <a:ext uri="{FF2B5EF4-FFF2-40B4-BE49-F238E27FC236}">
                <a16:creationId xmlns:a16="http://schemas.microsoft.com/office/drawing/2014/main" id="{7B48F47E-0B43-6B0F-6108-3590AAE32E18}"/>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66576" name="Picture 16">
            <a:extLst>
              <a:ext uri="{FF2B5EF4-FFF2-40B4-BE49-F238E27FC236}">
                <a16:creationId xmlns:a16="http://schemas.microsoft.com/office/drawing/2014/main" id="{779F8420-9369-30FA-01AC-40D6194726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66580" name="Text Box 20">
            <a:extLst>
              <a:ext uri="{FF2B5EF4-FFF2-40B4-BE49-F238E27FC236}">
                <a16:creationId xmlns:a16="http://schemas.microsoft.com/office/drawing/2014/main" id="{78C381F8-F48E-824D-1105-73E41B40FCE6}"/>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a:solidFill>
                  <a:srgbClr val="FFCC00"/>
                </a:solidFill>
                <a:latin typeface="Ravie" panose="04040805050809020602" pitchFamily="82" charset="0"/>
              </a:rPr>
              <a:t>Que Iluminan</a:t>
            </a:r>
          </a:p>
        </p:txBody>
      </p:sp>
      <p:sp>
        <p:nvSpPr>
          <p:cNvPr id="66581" name="Text Box 21">
            <a:extLst>
              <a:ext uri="{FF2B5EF4-FFF2-40B4-BE49-F238E27FC236}">
                <a16:creationId xmlns:a16="http://schemas.microsoft.com/office/drawing/2014/main" id="{CF59EB93-EA99-4C0E-9B50-825E673A1030}"/>
              </a:ext>
            </a:extLst>
          </p:cNvPr>
          <p:cNvSpPr txBox="1">
            <a:spLocks noChangeArrowheads="1"/>
          </p:cNvSpPr>
          <p:nvPr/>
        </p:nvSpPr>
        <p:spPr bwMode="auto">
          <a:xfrm>
            <a:off x="5943600" y="762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el</a:t>
            </a:r>
          </a:p>
        </p:txBody>
      </p:sp>
      <p:sp>
        <p:nvSpPr>
          <p:cNvPr id="66582" name="Text Box 22">
            <a:extLst>
              <a:ext uri="{FF2B5EF4-FFF2-40B4-BE49-F238E27FC236}">
                <a16:creationId xmlns:a16="http://schemas.microsoft.com/office/drawing/2014/main" id="{1CDA36F7-61EA-B0B4-08E4-9586B9044684}"/>
              </a:ext>
            </a:extLst>
          </p:cNvPr>
          <p:cNvSpPr txBox="1">
            <a:spLocks noChangeArrowheads="1"/>
          </p:cNvSpPr>
          <p:nvPr/>
        </p:nvSpPr>
        <p:spPr bwMode="auto">
          <a:xfrm>
            <a:off x="5943600" y="1524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Nuevo</a:t>
            </a:r>
          </a:p>
        </p:txBody>
      </p:sp>
      <p:sp>
        <p:nvSpPr>
          <p:cNvPr id="66583" name="Text Box 23">
            <a:extLst>
              <a:ext uri="{FF2B5EF4-FFF2-40B4-BE49-F238E27FC236}">
                <a16:creationId xmlns:a16="http://schemas.microsoft.com/office/drawing/2014/main" id="{65364F34-D2AC-F314-06FB-F7170C6A55B9}"/>
              </a:ext>
            </a:extLst>
          </p:cNvPr>
          <p:cNvSpPr txBox="1">
            <a:spLocks noChangeArrowheads="1"/>
          </p:cNvSpPr>
          <p:nvPr/>
        </p:nvSpPr>
        <p:spPr bwMode="auto">
          <a:xfrm>
            <a:off x="5943600" y="2286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Pacto</a:t>
            </a:r>
          </a:p>
        </p:txBody>
      </p:sp>
      <p:sp>
        <p:nvSpPr>
          <p:cNvPr id="66584" name="Rectangle 24">
            <a:extLst>
              <a:ext uri="{FF2B5EF4-FFF2-40B4-BE49-F238E27FC236}">
                <a16:creationId xmlns:a16="http://schemas.microsoft.com/office/drawing/2014/main" id="{B024FC5B-7ED9-9318-4437-60E6237C48CD}"/>
              </a:ext>
            </a:extLst>
          </p:cNvPr>
          <p:cNvSpPr>
            <a:spLocks noChangeArrowheads="1"/>
          </p:cNvSpPr>
          <p:nvPr/>
        </p:nvSpPr>
        <p:spPr bwMode="auto">
          <a:xfrm rot="21131061">
            <a:off x="1530351" y="199976"/>
            <a:ext cx="3294063"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a:solidFill>
                  <a:schemeClr val="bg1"/>
                </a:solidFill>
              </a:rPr>
              <a:t>dándonos a conocer el misterio de su voluntad, según su beneplácito, el cual se había propuesto en sí mismo, de reunir todas las cosas en Cristo</a:t>
            </a:r>
          </a:p>
        </p:txBody>
      </p:sp>
      <p:sp>
        <p:nvSpPr>
          <p:cNvPr id="66585" name="Rectangle 25">
            <a:extLst>
              <a:ext uri="{FF2B5EF4-FFF2-40B4-BE49-F238E27FC236}">
                <a16:creationId xmlns:a16="http://schemas.microsoft.com/office/drawing/2014/main" id="{0FE2F40A-6EDE-C5F7-CB86-32E9059EA328}"/>
              </a:ext>
            </a:extLst>
          </p:cNvPr>
          <p:cNvSpPr>
            <a:spLocks noChangeArrowheads="1"/>
          </p:cNvSpPr>
          <p:nvPr/>
        </p:nvSpPr>
        <p:spPr bwMode="auto">
          <a:xfrm rot="21127898">
            <a:off x="6248400" y="4485463"/>
            <a:ext cx="4249738"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a:solidFill>
                  <a:schemeClr val="bg1"/>
                </a:solidFill>
              </a:rPr>
              <a:t>en la dispensación del cumplimiento de los tiempos, así las que están en los cielos, como las que están en la tierra. </a:t>
            </a:r>
            <a:endParaRPr lang="en-US" altLang="en-US" sz="2200">
              <a:solidFill>
                <a:schemeClr val="bg1"/>
              </a:solidFill>
            </a:endParaRPr>
          </a:p>
          <a:p>
            <a:pPr algn="ctr"/>
            <a:r>
              <a:rPr lang="en-US" altLang="en-US" sz="2200">
                <a:solidFill>
                  <a:srgbClr val="FFFF00"/>
                </a:solidFill>
              </a:rPr>
              <a:t>Ef 1:9-10</a:t>
            </a:r>
          </a:p>
        </p:txBody>
      </p:sp>
      <p:sp>
        <p:nvSpPr>
          <p:cNvPr id="66586" name="Text Box 26">
            <a:extLst>
              <a:ext uri="{FF2B5EF4-FFF2-40B4-BE49-F238E27FC236}">
                <a16:creationId xmlns:a16="http://schemas.microsoft.com/office/drawing/2014/main" id="{4908F0B6-FF4C-1088-D7FB-E07196B0344F}"/>
              </a:ext>
            </a:extLst>
          </p:cNvPr>
          <p:cNvSpPr txBox="1">
            <a:spLocks noChangeArrowheads="1"/>
          </p:cNvSpPr>
          <p:nvPr/>
        </p:nvSpPr>
        <p:spPr bwMode="auto">
          <a:xfrm>
            <a:off x="2895601" y="3983038"/>
            <a:ext cx="1839913" cy="519112"/>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en-US" sz="2800">
                <a:solidFill>
                  <a:schemeClr val="bg1"/>
                </a:solidFill>
                <a:latin typeface="Ravie" panose="04040805050809020602" pitchFamily="82" charset="0"/>
              </a:rPr>
              <a:t>Textos</a:t>
            </a:r>
          </a:p>
        </p:txBody>
      </p:sp>
      <p:sp>
        <p:nvSpPr>
          <p:cNvPr id="66587" name="Text Box 27">
            <a:extLst>
              <a:ext uri="{FF2B5EF4-FFF2-40B4-BE49-F238E27FC236}">
                <a16:creationId xmlns:a16="http://schemas.microsoft.com/office/drawing/2014/main" id="{0C83D181-DB52-F5A9-D5CC-985168C6049F}"/>
              </a:ext>
            </a:extLst>
          </p:cNvPr>
          <p:cNvSpPr txBox="1">
            <a:spLocks noChangeArrowheads="1"/>
          </p:cNvSpPr>
          <p:nvPr/>
        </p:nvSpPr>
        <p:spPr bwMode="auto">
          <a:xfrm>
            <a:off x="1524000" y="4419600"/>
            <a:ext cx="4038600" cy="946150"/>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a:solidFill>
                  <a:schemeClr val="bg1"/>
                </a:solidFill>
                <a:latin typeface="Ravie" panose="04040805050809020602" pitchFamily="82" charset="0"/>
              </a:rPr>
              <a:t>Claves del</a:t>
            </a:r>
          </a:p>
          <a:p>
            <a:pPr algn="ctr"/>
            <a:r>
              <a:rPr lang="en-US" altLang="en-US" sz="2800">
                <a:solidFill>
                  <a:schemeClr val="bg1"/>
                </a:solidFill>
                <a:latin typeface="Ravie" panose="04040805050809020602" pitchFamily="82" charset="0"/>
              </a:rPr>
              <a:t>Antiguo</a:t>
            </a:r>
          </a:p>
        </p:txBody>
      </p:sp>
      <p:sp>
        <p:nvSpPr>
          <p:cNvPr id="66588" name="Text Box 28">
            <a:extLst>
              <a:ext uri="{FF2B5EF4-FFF2-40B4-BE49-F238E27FC236}">
                <a16:creationId xmlns:a16="http://schemas.microsoft.com/office/drawing/2014/main" id="{20883FF8-F20E-5356-0A6D-FCFC5C3BE0B2}"/>
              </a:ext>
            </a:extLst>
          </p:cNvPr>
          <p:cNvSpPr txBox="1">
            <a:spLocks noChangeArrowheads="1"/>
          </p:cNvSpPr>
          <p:nvPr/>
        </p:nvSpPr>
        <p:spPr bwMode="auto">
          <a:xfrm>
            <a:off x="2057400" y="5334001"/>
            <a:ext cx="2819400" cy="519113"/>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a:solidFill>
                  <a:schemeClr val="bg1"/>
                </a:solidFill>
                <a:latin typeface="Ravie" panose="04040805050809020602" pitchFamily="82" charset="0"/>
              </a:rPr>
              <a:t>Pacto</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iterate type="wd">
                                    <p:tmPct val="3000"/>
                                  </p:iterate>
                                  <p:childTnLst>
                                    <p:set>
                                      <p:cBhvr>
                                        <p:cTn id="6" dur="1" fill="hold">
                                          <p:stCondLst>
                                            <p:cond delay="0"/>
                                          </p:stCondLst>
                                        </p:cTn>
                                        <p:tgtEl>
                                          <p:spTgt spid="66584"/>
                                        </p:tgtEl>
                                        <p:attrNameLst>
                                          <p:attrName>style.visibility</p:attrName>
                                        </p:attrNameLst>
                                      </p:cBhvr>
                                      <p:to>
                                        <p:strVal val="visible"/>
                                      </p:to>
                                    </p:set>
                                    <p:anim calcmode="lin" valueType="num">
                                      <p:cBhvr>
                                        <p:cTn id="7" dur="1000" fill="hold"/>
                                        <p:tgtEl>
                                          <p:spTgt spid="66584"/>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66584"/>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66584"/>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66584"/>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1840"/>
                            </p:stCondLst>
                            <p:childTnLst>
                              <p:par>
                                <p:cTn id="12" presetID="39" presetClass="entr" presetSubtype="0" accel="100000" fill="hold" nodeType="afterEffect">
                                  <p:stCondLst>
                                    <p:cond delay="2000"/>
                                  </p:stCondLst>
                                  <p:iterate type="wd">
                                    <p:tmPct val="3000"/>
                                  </p:iterate>
                                  <p:childTnLst>
                                    <p:set>
                                      <p:cBhvr>
                                        <p:cTn id="13" dur="1" fill="hold">
                                          <p:stCondLst>
                                            <p:cond delay="0"/>
                                          </p:stCondLst>
                                        </p:cTn>
                                        <p:tgtEl>
                                          <p:spTgt spid="66585"/>
                                        </p:tgtEl>
                                        <p:attrNameLst>
                                          <p:attrName>style.visibility</p:attrName>
                                        </p:attrNameLst>
                                      </p:cBhvr>
                                      <p:to>
                                        <p:strVal val="visible"/>
                                      </p:to>
                                    </p:set>
                                    <p:anim calcmode="lin" valueType="num">
                                      <p:cBhvr>
                                        <p:cTn id="14" dur="1000" fill="hold"/>
                                        <p:tgtEl>
                                          <p:spTgt spid="66585"/>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66585"/>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66585"/>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66585"/>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5650"/>
                            </p:stCondLst>
                            <p:childTnLst>
                              <p:par>
                                <p:cTn id="19" presetID="21" presetClass="entr" presetSubtype="4" fill="hold" nodeType="afterEffect">
                                  <p:stCondLst>
                                    <p:cond delay="0"/>
                                  </p:stCondLst>
                                  <p:iterate type="lt">
                                    <p:tmPct val="4000"/>
                                  </p:iterate>
                                  <p:childTnLst>
                                    <p:set>
                                      <p:cBhvr>
                                        <p:cTn id="20" dur="1" fill="hold">
                                          <p:stCondLst>
                                            <p:cond delay="0"/>
                                          </p:stCondLst>
                                        </p:cTn>
                                        <p:tgtEl>
                                          <p:spTgt spid="66580"/>
                                        </p:tgtEl>
                                        <p:attrNameLst>
                                          <p:attrName>style.visibility</p:attrName>
                                        </p:attrNameLst>
                                      </p:cBhvr>
                                      <p:to>
                                        <p:strVal val="visible"/>
                                      </p:to>
                                    </p:set>
                                    <p:animEffect transition="in" filter="wheel(4)">
                                      <p:cBhvr>
                                        <p:cTn id="21" dur="1000"/>
                                        <p:tgtEl>
                                          <p:spTgt spid="66580"/>
                                        </p:tgtEl>
                                      </p:cBhvr>
                                    </p:animEffect>
                                  </p:childTnLst>
                                </p:cTn>
                              </p:par>
                            </p:childTnLst>
                          </p:cTn>
                        </p:par>
                        <p:par>
                          <p:cTn id="22" fill="hold" nodeType="afterGroup">
                            <p:stCondLst>
                              <p:cond delay="7050"/>
                            </p:stCondLst>
                            <p:childTnLst>
                              <p:par>
                                <p:cTn id="23" presetID="51" presetClass="entr" presetSubtype="0" fill="hold" nodeType="afterEffect">
                                  <p:stCondLst>
                                    <p:cond delay="0"/>
                                  </p:stCondLst>
                                  <p:iterate type="lt">
                                    <p:tmPct val="6000"/>
                                  </p:iterate>
                                  <p:childTnLst>
                                    <p:set>
                                      <p:cBhvr>
                                        <p:cTn id="24" dur="1" fill="hold">
                                          <p:stCondLst>
                                            <p:cond delay="0"/>
                                          </p:stCondLst>
                                        </p:cTn>
                                        <p:tgtEl>
                                          <p:spTgt spid="66581"/>
                                        </p:tgtEl>
                                        <p:attrNameLst>
                                          <p:attrName>style.visibility</p:attrName>
                                        </p:attrNameLst>
                                      </p:cBhvr>
                                      <p:to>
                                        <p:strVal val="visible"/>
                                      </p:to>
                                    </p:set>
                                    <p:animEffect transition="in" filter="fade">
                                      <p:cBhvr>
                                        <p:cTn id="25" dur="770" decel="100000"/>
                                        <p:tgtEl>
                                          <p:spTgt spid="66581"/>
                                        </p:tgtEl>
                                      </p:cBhvr>
                                    </p:animEffect>
                                    <p:animScale>
                                      <p:cBhvr>
                                        <p:cTn id="26" dur="770" decel="100000"/>
                                        <p:tgtEl>
                                          <p:spTgt spid="66581"/>
                                        </p:tgtEl>
                                      </p:cBhvr>
                                      <p:from x="10000" y="10000"/>
                                      <p:to x="200000" y="450000"/>
                                    </p:animScale>
                                    <p:animScale>
                                      <p:cBhvr>
                                        <p:cTn id="27" dur="1230" accel="100000" fill="hold">
                                          <p:stCondLst>
                                            <p:cond delay="770"/>
                                          </p:stCondLst>
                                        </p:cTn>
                                        <p:tgtEl>
                                          <p:spTgt spid="66581"/>
                                        </p:tgtEl>
                                      </p:cBhvr>
                                      <p:from x="200000" y="450000"/>
                                      <p:to x="100000" y="100000"/>
                                    </p:animScale>
                                    <p:set>
                                      <p:cBhvr>
                                        <p:cTn id="28" dur="770" fill="hold"/>
                                        <p:tgtEl>
                                          <p:spTgt spid="66581"/>
                                        </p:tgtEl>
                                        <p:attrNameLst>
                                          <p:attrName>ppt_x</p:attrName>
                                        </p:attrNameLst>
                                      </p:cBhvr>
                                      <p:to>
                                        <p:strVal val="(0.5)"/>
                                      </p:to>
                                    </p:set>
                                    <p:anim from="(0.5)" to="(#ppt_x)" calcmode="lin" valueType="num">
                                      <p:cBhvr>
                                        <p:cTn id="29" dur="1230" accel="100000" fill="hold">
                                          <p:stCondLst>
                                            <p:cond delay="770"/>
                                          </p:stCondLst>
                                        </p:cTn>
                                        <p:tgtEl>
                                          <p:spTgt spid="66581"/>
                                        </p:tgtEl>
                                        <p:attrNameLst>
                                          <p:attrName>ppt_x</p:attrName>
                                        </p:attrNameLst>
                                      </p:cBhvr>
                                    </p:anim>
                                    <p:set>
                                      <p:cBhvr>
                                        <p:cTn id="30" dur="770" fill="hold"/>
                                        <p:tgtEl>
                                          <p:spTgt spid="66581"/>
                                        </p:tgtEl>
                                        <p:attrNameLst>
                                          <p:attrName>ppt_y</p:attrName>
                                        </p:attrNameLst>
                                      </p:cBhvr>
                                      <p:to>
                                        <p:strVal val="(#ppt_y+0.4)"/>
                                      </p:to>
                                    </p:set>
                                    <p:anim from="(#ppt_y+0.4)" to="(#ppt_y)" calcmode="lin" valueType="num">
                                      <p:cBhvr>
                                        <p:cTn id="31" dur="1230" accel="100000" fill="hold">
                                          <p:stCondLst>
                                            <p:cond delay="770"/>
                                          </p:stCondLst>
                                        </p:cTn>
                                        <p:tgtEl>
                                          <p:spTgt spid="66581"/>
                                        </p:tgtEl>
                                        <p:attrNameLst>
                                          <p:attrName>ppt_y</p:attrName>
                                        </p:attrNameLst>
                                      </p:cBhvr>
                                    </p:anim>
                                  </p:childTnLst>
                                </p:cTn>
                              </p:par>
                              <p:par>
                                <p:cTn id="32" presetID="51" presetClass="entr" presetSubtype="0" fill="hold" nodeType="withEffect">
                                  <p:stCondLst>
                                    <p:cond delay="0"/>
                                  </p:stCondLst>
                                  <p:iterate type="lt">
                                    <p:tmPct val="6000"/>
                                  </p:iterate>
                                  <p:childTnLst>
                                    <p:set>
                                      <p:cBhvr>
                                        <p:cTn id="33" dur="1" fill="hold">
                                          <p:stCondLst>
                                            <p:cond delay="0"/>
                                          </p:stCondLst>
                                        </p:cTn>
                                        <p:tgtEl>
                                          <p:spTgt spid="66582"/>
                                        </p:tgtEl>
                                        <p:attrNameLst>
                                          <p:attrName>style.visibility</p:attrName>
                                        </p:attrNameLst>
                                      </p:cBhvr>
                                      <p:to>
                                        <p:strVal val="visible"/>
                                      </p:to>
                                    </p:set>
                                    <p:animEffect transition="in" filter="fade">
                                      <p:cBhvr>
                                        <p:cTn id="34" dur="770" decel="100000"/>
                                        <p:tgtEl>
                                          <p:spTgt spid="66582"/>
                                        </p:tgtEl>
                                      </p:cBhvr>
                                    </p:animEffect>
                                    <p:animScale>
                                      <p:cBhvr>
                                        <p:cTn id="35" dur="770" decel="100000"/>
                                        <p:tgtEl>
                                          <p:spTgt spid="66582"/>
                                        </p:tgtEl>
                                      </p:cBhvr>
                                      <p:from x="10000" y="10000"/>
                                      <p:to x="200000" y="450000"/>
                                    </p:animScale>
                                    <p:animScale>
                                      <p:cBhvr>
                                        <p:cTn id="36" dur="1230" accel="100000" fill="hold">
                                          <p:stCondLst>
                                            <p:cond delay="770"/>
                                          </p:stCondLst>
                                        </p:cTn>
                                        <p:tgtEl>
                                          <p:spTgt spid="66582"/>
                                        </p:tgtEl>
                                      </p:cBhvr>
                                      <p:from x="200000" y="450000"/>
                                      <p:to x="100000" y="100000"/>
                                    </p:animScale>
                                    <p:set>
                                      <p:cBhvr>
                                        <p:cTn id="37" dur="770" fill="hold"/>
                                        <p:tgtEl>
                                          <p:spTgt spid="66582"/>
                                        </p:tgtEl>
                                        <p:attrNameLst>
                                          <p:attrName>ppt_x</p:attrName>
                                        </p:attrNameLst>
                                      </p:cBhvr>
                                      <p:to>
                                        <p:strVal val="(0.5)"/>
                                      </p:to>
                                    </p:set>
                                    <p:anim from="(0.5)" to="(#ppt_x)" calcmode="lin" valueType="num">
                                      <p:cBhvr>
                                        <p:cTn id="38" dur="1230" accel="100000" fill="hold">
                                          <p:stCondLst>
                                            <p:cond delay="770"/>
                                          </p:stCondLst>
                                        </p:cTn>
                                        <p:tgtEl>
                                          <p:spTgt spid="66582"/>
                                        </p:tgtEl>
                                        <p:attrNameLst>
                                          <p:attrName>ppt_x</p:attrName>
                                        </p:attrNameLst>
                                      </p:cBhvr>
                                    </p:anim>
                                    <p:set>
                                      <p:cBhvr>
                                        <p:cTn id="39" dur="770" fill="hold"/>
                                        <p:tgtEl>
                                          <p:spTgt spid="66582"/>
                                        </p:tgtEl>
                                        <p:attrNameLst>
                                          <p:attrName>ppt_y</p:attrName>
                                        </p:attrNameLst>
                                      </p:cBhvr>
                                      <p:to>
                                        <p:strVal val="(#ppt_y+0.4)"/>
                                      </p:to>
                                    </p:set>
                                    <p:anim from="(#ppt_y+0.4)" to="(#ppt_y)" calcmode="lin" valueType="num">
                                      <p:cBhvr>
                                        <p:cTn id="40" dur="1230" accel="100000" fill="hold">
                                          <p:stCondLst>
                                            <p:cond delay="770"/>
                                          </p:stCondLst>
                                        </p:cTn>
                                        <p:tgtEl>
                                          <p:spTgt spid="66582"/>
                                        </p:tgtEl>
                                        <p:attrNameLst>
                                          <p:attrName>ppt_y</p:attrName>
                                        </p:attrNameLst>
                                      </p:cBhvr>
                                    </p:anim>
                                  </p:childTnLst>
                                </p:cTn>
                              </p:par>
                              <p:par>
                                <p:cTn id="41" presetID="51" presetClass="entr" presetSubtype="0" fill="hold" nodeType="withEffect">
                                  <p:stCondLst>
                                    <p:cond delay="0"/>
                                  </p:stCondLst>
                                  <p:iterate type="lt">
                                    <p:tmPct val="6000"/>
                                  </p:iterate>
                                  <p:childTnLst>
                                    <p:set>
                                      <p:cBhvr>
                                        <p:cTn id="42" dur="1" fill="hold">
                                          <p:stCondLst>
                                            <p:cond delay="0"/>
                                          </p:stCondLst>
                                        </p:cTn>
                                        <p:tgtEl>
                                          <p:spTgt spid="66583"/>
                                        </p:tgtEl>
                                        <p:attrNameLst>
                                          <p:attrName>style.visibility</p:attrName>
                                        </p:attrNameLst>
                                      </p:cBhvr>
                                      <p:to>
                                        <p:strVal val="visible"/>
                                      </p:to>
                                    </p:set>
                                    <p:animEffect transition="in" filter="fade">
                                      <p:cBhvr>
                                        <p:cTn id="43" dur="770" decel="100000"/>
                                        <p:tgtEl>
                                          <p:spTgt spid="66583"/>
                                        </p:tgtEl>
                                      </p:cBhvr>
                                    </p:animEffect>
                                    <p:animScale>
                                      <p:cBhvr>
                                        <p:cTn id="44" dur="770" decel="100000"/>
                                        <p:tgtEl>
                                          <p:spTgt spid="66583"/>
                                        </p:tgtEl>
                                      </p:cBhvr>
                                      <p:from x="10000" y="10000"/>
                                      <p:to x="200000" y="450000"/>
                                    </p:animScale>
                                    <p:animScale>
                                      <p:cBhvr>
                                        <p:cTn id="45" dur="1230" accel="100000" fill="hold">
                                          <p:stCondLst>
                                            <p:cond delay="770"/>
                                          </p:stCondLst>
                                        </p:cTn>
                                        <p:tgtEl>
                                          <p:spTgt spid="66583"/>
                                        </p:tgtEl>
                                      </p:cBhvr>
                                      <p:from x="200000" y="450000"/>
                                      <p:to x="100000" y="100000"/>
                                    </p:animScale>
                                    <p:set>
                                      <p:cBhvr>
                                        <p:cTn id="46" dur="770" fill="hold"/>
                                        <p:tgtEl>
                                          <p:spTgt spid="66583"/>
                                        </p:tgtEl>
                                        <p:attrNameLst>
                                          <p:attrName>ppt_x</p:attrName>
                                        </p:attrNameLst>
                                      </p:cBhvr>
                                      <p:to>
                                        <p:strVal val="(0.5)"/>
                                      </p:to>
                                    </p:set>
                                    <p:anim from="(0.5)" to="(#ppt_x)" calcmode="lin" valueType="num">
                                      <p:cBhvr>
                                        <p:cTn id="47" dur="1230" accel="100000" fill="hold">
                                          <p:stCondLst>
                                            <p:cond delay="770"/>
                                          </p:stCondLst>
                                        </p:cTn>
                                        <p:tgtEl>
                                          <p:spTgt spid="66583"/>
                                        </p:tgtEl>
                                        <p:attrNameLst>
                                          <p:attrName>ppt_x</p:attrName>
                                        </p:attrNameLst>
                                      </p:cBhvr>
                                    </p:anim>
                                    <p:set>
                                      <p:cBhvr>
                                        <p:cTn id="48" dur="770" fill="hold"/>
                                        <p:tgtEl>
                                          <p:spTgt spid="66583"/>
                                        </p:tgtEl>
                                        <p:attrNameLst>
                                          <p:attrName>ppt_y</p:attrName>
                                        </p:attrNameLst>
                                      </p:cBhvr>
                                      <p:to>
                                        <p:strVal val="(#ppt_y+0.4)"/>
                                      </p:to>
                                    </p:set>
                                    <p:anim from="(#ppt_y+0.4)" to="(#ppt_y)" calcmode="lin" valueType="num">
                                      <p:cBhvr>
                                        <p:cTn id="49" dur="1230" accel="100000" fill="hold">
                                          <p:stCondLst>
                                            <p:cond delay="770"/>
                                          </p:stCondLst>
                                        </p:cTn>
                                        <p:tgtEl>
                                          <p:spTgt spid="66583"/>
                                        </p:tgtEl>
                                        <p:attrNameLst>
                                          <p:attrName>ppt_y</p:attrName>
                                        </p:attrNameLst>
                                      </p:cBhvr>
                                    </p:anim>
                                  </p:childTnLst>
                                </p:cTn>
                              </p:par>
                            </p:childTnLst>
                          </p:cTn>
                        </p:par>
                        <p:par>
                          <p:cTn id="50" fill="hold" nodeType="afterGroup">
                            <p:stCondLst>
                              <p:cond delay="9530"/>
                            </p:stCondLst>
                            <p:childTnLst>
                              <p:par>
                                <p:cTn id="51" presetID="17" presetClass="entr" presetSubtype="8" fill="hold" nodeType="afterEffect">
                                  <p:stCondLst>
                                    <p:cond delay="0"/>
                                  </p:stCondLst>
                                  <p:childTnLst>
                                    <p:set>
                                      <p:cBhvr>
                                        <p:cTn id="52" dur="1" fill="hold">
                                          <p:stCondLst>
                                            <p:cond delay="0"/>
                                          </p:stCondLst>
                                        </p:cTn>
                                        <p:tgtEl>
                                          <p:spTgt spid="66565"/>
                                        </p:tgtEl>
                                        <p:attrNameLst>
                                          <p:attrName>style.visibility</p:attrName>
                                        </p:attrNameLst>
                                      </p:cBhvr>
                                      <p:to>
                                        <p:strVal val="visible"/>
                                      </p:to>
                                    </p:set>
                                    <p:anim calcmode="lin" valueType="num">
                                      <p:cBhvr>
                                        <p:cTn id="53" dur="2000" fill="hold"/>
                                        <p:tgtEl>
                                          <p:spTgt spid="66565"/>
                                        </p:tgtEl>
                                        <p:attrNameLst>
                                          <p:attrName>ppt_x</p:attrName>
                                        </p:attrNameLst>
                                      </p:cBhvr>
                                      <p:tavLst>
                                        <p:tav tm="0">
                                          <p:val>
                                            <p:strVal val="#ppt_x-#ppt_w/2"/>
                                          </p:val>
                                        </p:tav>
                                        <p:tav tm="100000">
                                          <p:val>
                                            <p:strVal val="#ppt_x"/>
                                          </p:val>
                                        </p:tav>
                                      </p:tavLst>
                                    </p:anim>
                                    <p:anim calcmode="lin" valueType="num">
                                      <p:cBhvr>
                                        <p:cTn id="54" dur="2000" fill="hold"/>
                                        <p:tgtEl>
                                          <p:spTgt spid="66565"/>
                                        </p:tgtEl>
                                        <p:attrNameLst>
                                          <p:attrName>ppt_y</p:attrName>
                                        </p:attrNameLst>
                                      </p:cBhvr>
                                      <p:tavLst>
                                        <p:tav tm="0">
                                          <p:val>
                                            <p:strVal val="#ppt_y"/>
                                          </p:val>
                                        </p:tav>
                                        <p:tav tm="100000">
                                          <p:val>
                                            <p:strVal val="#ppt_y"/>
                                          </p:val>
                                        </p:tav>
                                      </p:tavLst>
                                    </p:anim>
                                    <p:anim calcmode="lin" valueType="num">
                                      <p:cBhvr>
                                        <p:cTn id="55" dur="2000" fill="hold"/>
                                        <p:tgtEl>
                                          <p:spTgt spid="66565"/>
                                        </p:tgtEl>
                                        <p:attrNameLst>
                                          <p:attrName>ppt_w</p:attrName>
                                        </p:attrNameLst>
                                      </p:cBhvr>
                                      <p:tavLst>
                                        <p:tav tm="0">
                                          <p:val>
                                            <p:fltVal val="0"/>
                                          </p:val>
                                        </p:tav>
                                        <p:tav tm="100000">
                                          <p:val>
                                            <p:strVal val="#ppt_w"/>
                                          </p:val>
                                        </p:tav>
                                      </p:tavLst>
                                    </p:anim>
                                    <p:anim calcmode="lin" valueType="num">
                                      <p:cBhvr>
                                        <p:cTn id="56" dur="2000" fill="hold"/>
                                        <p:tgtEl>
                                          <p:spTgt spid="66565"/>
                                        </p:tgtEl>
                                        <p:attrNameLst>
                                          <p:attrName>ppt_h</p:attrName>
                                        </p:attrNameLst>
                                      </p:cBhvr>
                                      <p:tavLst>
                                        <p:tav tm="0">
                                          <p:val>
                                            <p:strVal val="#ppt_h"/>
                                          </p:val>
                                        </p:tav>
                                        <p:tav tm="100000">
                                          <p:val>
                                            <p:strVal val="#ppt_h"/>
                                          </p:val>
                                        </p:tav>
                                      </p:tavLst>
                                    </p:anim>
                                  </p:childTnLst>
                                </p:cTn>
                              </p:par>
                              <p:par>
                                <p:cTn id="57" presetID="17" presetClass="entr" presetSubtype="8" fill="hold" nodeType="withEffect">
                                  <p:stCondLst>
                                    <p:cond delay="0"/>
                                  </p:stCondLst>
                                  <p:childTnLst>
                                    <p:set>
                                      <p:cBhvr>
                                        <p:cTn id="58" dur="1" fill="hold">
                                          <p:stCondLst>
                                            <p:cond delay="0"/>
                                          </p:stCondLst>
                                        </p:cTn>
                                        <p:tgtEl>
                                          <p:spTgt spid="66566"/>
                                        </p:tgtEl>
                                        <p:attrNameLst>
                                          <p:attrName>style.visibility</p:attrName>
                                        </p:attrNameLst>
                                      </p:cBhvr>
                                      <p:to>
                                        <p:strVal val="visible"/>
                                      </p:to>
                                    </p:set>
                                    <p:anim calcmode="lin" valueType="num">
                                      <p:cBhvr>
                                        <p:cTn id="59" dur="2000" fill="hold"/>
                                        <p:tgtEl>
                                          <p:spTgt spid="66566"/>
                                        </p:tgtEl>
                                        <p:attrNameLst>
                                          <p:attrName>ppt_x</p:attrName>
                                        </p:attrNameLst>
                                      </p:cBhvr>
                                      <p:tavLst>
                                        <p:tav tm="0">
                                          <p:val>
                                            <p:strVal val="#ppt_x-#ppt_w/2"/>
                                          </p:val>
                                        </p:tav>
                                        <p:tav tm="100000">
                                          <p:val>
                                            <p:strVal val="#ppt_x"/>
                                          </p:val>
                                        </p:tav>
                                      </p:tavLst>
                                    </p:anim>
                                    <p:anim calcmode="lin" valueType="num">
                                      <p:cBhvr>
                                        <p:cTn id="60" dur="2000" fill="hold"/>
                                        <p:tgtEl>
                                          <p:spTgt spid="66566"/>
                                        </p:tgtEl>
                                        <p:attrNameLst>
                                          <p:attrName>ppt_y</p:attrName>
                                        </p:attrNameLst>
                                      </p:cBhvr>
                                      <p:tavLst>
                                        <p:tav tm="0">
                                          <p:val>
                                            <p:strVal val="#ppt_y"/>
                                          </p:val>
                                        </p:tav>
                                        <p:tav tm="100000">
                                          <p:val>
                                            <p:strVal val="#ppt_y"/>
                                          </p:val>
                                        </p:tav>
                                      </p:tavLst>
                                    </p:anim>
                                    <p:anim calcmode="lin" valueType="num">
                                      <p:cBhvr>
                                        <p:cTn id="61" dur="2000" fill="hold"/>
                                        <p:tgtEl>
                                          <p:spTgt spid="66566"/>
                                        </p:tgtEl>
                                        <p:attrNameLst>
                                          <p:attrName>ppt_w</p:attrName>
                                        </p:attrNameLst>
                                      </p:cBhvr>
                                      <p:tavLst>
                                        <p:tav tm="0">
                                          <p:val>
                                            <p:fltVal val="0"/>
                                          </p:val>
                                        </p:tav>
                                        <p:tav tm="100000">
                                          <p:val>
                                            <p:strVal val="#ppt_w"/>
                                          </p:val>
                                        </p:tav>
                                      </p:tavLst>
                                    </p:anim>
                                    <p:anim calcmode="lin" valueType="num">
                                      <p:cBhvr>
                                        <p:cTn id="62" dur="2000" fill="hold"/>
                                        <p:tgtEl>
                                          <p:spTgt spid="66566"/>
                                        </p:tgtEl>
                                        <p:attrNameLst>
                                          <p:attrName>ppt_h</p:attrName>
                                        </p:attrNameLst>
                                      </p:cBhvr>
                                      <p:tavLst>
                                        <p:tav tm="0">
                                          <p:val>
                                            <p:strVal val="#ppt_h"/>
                                          </p:val>
                                        </p:tav>
                                        <p:tav tm="100000">
                                          <p:val>
                                            <p:strVal val="#ppt_h"/>
                                          </p:val>
                                        </p:tav>
                                      </p:tavLst>
                                    </p:anim>
                                  </p:childTnLst>
                                </p:cTn>
                              </p:par>
                              <p:par>
                                <p:cTn id="63" presetID="17" presetClass="entr" presetSubtype="8" fill="hold" nodeType="withEffect">
                                  <p:stCondLst>
                                    <p:cond delay="0"/>
                                  </p:stCondLst>
                                  <p:childTnLst>
                                    <p:set>
                                      <p:cBhvr>
                                        <p:cTn id="64" dur="1" fill="hold">
                                          <p:stCondLst>
                                            <p:cond delay="0"/>
                                          </p:stCondLst>
                                        </p:cTn>
                                        <p:tgtEl>
                                          <p:spTgt spid="66567"/>
                                        </p:tgtEl>
                                        <p:attrNameLst>
                                          <p:attrName>style.visibility</p:attrName>
                                        </p:attrNameLst>
                                      </p:cBhvr>
                                      <p:to>
                                        <p:strVal val="visible"/>
                                      </p:to>
                                    </p:set>
                                    <p:anim calcmode="lin" valueType="num">
                                      <p:cBhvr>
                                        <p:cTn id="65" dur="2000" fill="hold"/>
                                        <p:tgtEl>
                                          <p:spTgt spid="66567"/>
                                        </p:tgtEl>
                                        <p:attrNameLst>
                                          <p:attrName>ppt_x</p:attrName>
                                        </p:attrNameLst>
                                      </p:cBhvr>
                                      <p:tavLst>
                                        <p:tav tm="0">
                                          <p:val>
                                            <p:strVal val="#ppt_x-#ppt_w/2"/>
                                          </p:val>
                                        </p:tav>
                                        <p:tav tm="100000">
                                          <p:val>
                                            <p:strVal val="#ppt_x"/>
                                          </p:val>
                                        </p:tav>
                                      </p:tavLst>
                                    </p:anim>
                                    <p:anim calcmode="lin" valueType="num">
                                      <p:cBhvr>
                                        <p:cTn id="66" dur="2000" fill="hold"/>
                                        <p:tgtEl>
                                          <p:spTgt spid="66567"/>
                                        </p:tgtEl>
                                        <p:attrNameLst>
                                          <p:attrName>ppt_y</p:attrName>
                                        </p:attrNameLst>
                                      </p:cBhvr>
                                      <p:tavLst>
                                        <p:tav tm="0">
                                          <p:val>
                                            <p:strVal val="#ppt_y"/>
                                          </p:val>
                                        </p:tav>
                                        <p:tav tm="100000">
                                          <p:val>
                                            <p:strVal val="#ppt_y"/>
                                          </p:val>
                                        </p:tav>
                                      </p:tavLst>
                                    </p:anim>
                                    <p:anim calcmode="lin" valueType="num">
                                      <p:cBhvr>
                                        <p:cTn id="67" dur="2000" fill="hold"/>
                                        <p:tgtEl>
                                          <p:spTgt spid="66567"/>
                                        </p:tgtEl>
                                        <p:attrNameLst>
                                          <p:attrName>ppt_w</p:attrName>
                                        </p:attrNameLst>
                                      </p:cBhvr>
                                      <p:tavLst>
                                        <p:tav tm="0">
                                          <p:val>
                                            <p:fltVal val="0"/>
                                          </p:val>
                                        </p:tav>
                                        <p:tav tm="100000">
                                          <p:val>
                                            <p:strVal val="#ppt_w"/>
                                          </p:val>
                                        </p:tav>
                                      </p:tavLst>
                                    </p:anim>
                                    <p:anim calcmode="lin" valueType="num">
                                      <p:cBhvr>
                                        <p:cTn id="68" dur="2000" fill="hold"/>
                                        <p:tgtEl>
                                          <p:spTgt spid="66567"/>
                                        </p:tgtEl>
                                        <p:attrNameLst>
                                          <p:attrName>ppt_h</p:attrName>
                                        </p:attrNameLst>
                                      </p:cBhvr>
                                      <p:tavLst>
                                        <p:tav tm="0">
                                          <p:val>
                                            <p:strVal val="#ppt_h"/>
                                          </p:val>
                                        </p:tav>
                                        <p:tav tm="100000">
                                          <p:val>
                                            <p:strVal val="#ppt_h"/>
                                          </p:val>
                                        </p:tav>
                                      </p:tavLst>
                                    </p:anim>
                                  </p:childTnLst>
                                </p:cTn>
                              </p:par>
                              <p:par>
                                <p:cTn id="69" presetID="17" presetClass="entr" presetSubtype="8" fill="hold" nodeType="withEffect">
                                  <p:stCondLst>
                                    <p:cond delay="0"/>
                                  </p:stCondLst>
                                  <p:childTnLst>
                                    <p:set>
                                      <p:cBhvr>
                                        <p:cTn id="70" dur="1" fill="hold">
                                          <p:stCondLst>
                                            <p:cond delay="0"/>
                                          </p:stCondLst>
                                        </p:cTn>
                                        <p:tgtEl>
                                          <p:spTgt spid="66568"/>
                                        </p:tgtEl>
                                        <p:attrNameLst>
                                          <p:attrName>style.visibility</p:attrName>
                                        </p:attrNameLst>
                                      </p:cBhvr>
                                      <p:to>
                                        <p:strVal val="visible"/>
                                      </p:to>
                                    </p:set>
                                    <p:anim calcmode="lin" valueType="num">
                                      <p:cBhvr>
                                        <p:cTn id="71" dur="2000" fill="hold"/>
                                        <p:tgtEl>
                                          <p:spTgt spid="66568"/>
                                        </p:tgtEl>
                                        <p:attrNameLst>
                                          <p:attrName>ppt_x</p:attrName>
                                        </p:attrNameLst>
                                      </p:cBhvr>
                                      <p:tavLst>
                                        <p:tav tm="0">
                                          <p:val>
                                            <p:strVal val="#ppt_x-#ppt_w/2"/>
                                          </p:val>
                                        </p:tav>
                                        <p:tav tm="100000">
                                          <p:val>
                                            <p:strVal val="#ppt_x"/>
                                          </p:val>
                                        </p:tav>
                                      </p:tavLst>
                                    </p:anim>
                                    <p:anim calcmode="lin" valueType="num">
                                      <p:cBhvr>
                                        <p:cTn id="72" dur="2000" fill="hold"/>
                                        <p:tgtEl>
                                          <p:spTgt spid="66568"/>
                                        </p:tgtEl>
                                        <p:attrNameLst>
                                          <p:attrName>ppt_y</p:attrName>
                                        </p:attrNameLst>
                                      </p:cBhvr>
                                      <p:tavLst>
                                        <p:tav tm="0">
                                          <p:val>
                                            <p:strVal val="#ppt_y"/>
                                          </p:val>
                                        </p:tav>
                                        <p:tav tm="100000">
                                          <p:val>
                                            <p:strVal val="#ppt_y"/>
                                          </p:val>
                                        </p:tav>
                                      </p:tavLst>
                                    </p:anim>
                                    <p:anim calcmode="lin" valueType="num">
                                      <p:cBhvr>
                                        <p:cTn id="73" dur="2000" fill="hold"/>
                                        <p:tgtEl>
                                          <p:spTgt spid="66568"/>
                                        </p:tgtEl>
                                        <p:attrNameLst>
                                          <p:attrName>ppt_w</p:attrName>
                                        </p:attrNameLst>
                                      </p:cBhvr>
                                      <p:tavLst>
                                        <p:tav tm="0">
                                          <p:val>
                                            <p:fltVal val="0"/>
                                          </p:val>
                                        </p:tav>
                                        <p:tav tm="100000">
                                          <p:val>
                                            <p:strVal val="#ppt_w"/>
                                          </p:val>
                                        </p:tav>
                                      </p:tavLst>
                                    </p:anim>
                                    <p:anim calcmode="lin" valueType="num">
                                      <p:cBhvr>
                                        <p:cTn id="74" dur="2000" fill="hold"/>
                                        <p:tgtEl>
                                          <p:spTgt spid="66568"/>
                                        </p:tgtEl>
                                        <p:attrNameLst>
                                          <p:attrName>ppt_h</p:attrName>
                                        </p:attrNameLst>
                                      </p:cBhvr>
                                      <p:tavLst>
                                        <p:tav tm="0">
                                          <p:val>
                                            <p:strVal val="#ppt_h"/>
                                          </p:val>
                                        </p:tav>
                                        <p:tav tm="100000">
                                          <p:val>
                                            <p:strVal val="#ppt_h"/>
                                          </p:val>
                                        </p:tav>
                                      </p:tavLst>
                                    </p:anim>
                                  </p:childTnLst>
                                </p:cTn>
                              </p:par>
                              <p:par>
                                <p:cTn id="75" presetID="17" presetClass="entr" presetSubtype="8" fill="hold" nodeType="withEffect">
                                  <p:stCondLst>
                                    <p:cond delay="0"/>
                                  </p:stCondLst>
                                  <p:childTnLst>
                                    <p:set>
                                      <p:cBhvr>
                                        <p:cTn id="76" dur="1" fill="hold">
                                          <p:stCondLst>
                                            <p:cond delay="0"/>
                                          </p:stCondLst>
                                        </p:cTn>
                                        <p:tgtEl>
                                          <p:spTgt spid="66575"/>
                                        </p:tgtEl>
                                        <p:attrNameLst>
                                          <p:attrName>style.visibility</p:attrName>
                                        </p:attrNameLst>
                                      </p:cBhvr>
                                      <p:to>
                                        <p:strVal val="visible"/>
                                      </p:to>
                                    </p:set>
                                    <p:anim calcmode="lin" valueType="num">
                                      <p:cBhvr>
                                        <p:cTn id="77" dur="2000" fill="hold"/>
                                        <p:tgtEl>
                                          <p:spTgt spid="66575"/>
                                        </p:tgtEl>
                                        <p:attrNameLst>
                                          <p:attrName>ppt_x</p:attrName>
                                        </p:attrNameLst>
                                      </p:cBhvr>
                                      <p:tavLst>
                                        <p:tav tm="0">
                                          <p:val>
                                            <p:strVal val="#ppt_x-#ppt_w/2"/>
                                          </p:val>
                                        </p:tav>
                                        <p:tav tm="100000">
                                          <p:val>
                                            <p:strVal val="#ppt_x"/>
                                          </p:val>
                                        </p:tav>
                                      </p:tavLst>
                                    </p:anim>
                                    <p:anim calcmode="lin" valueType="num">
                                      <p:cBhvr>
                                        <p:cTn id="78" dur="2000" fill="hold"/>
                                        <p:tgtEl>
                                          <p:spTgt spid="66575"/>
                                        </p:tgtEl>
                                        <p:attrNameLst>
                                          <p:attrName>ppt_y</p:attrName>
                                        </p:attrNameLst>
                                      </p:cBhvr>
                                      <p:tavLst>
                                        <p:tav tm="0">
                                          <p:val>
                                            <p:strVal val="#ppt_y"/>
                                          </p:val>
                                        </p:tav>
                                        <p:tav tm="100000">
                                          <p:val>
                                            <p:strVal val="#ppt_y"/>
                                          </p:val>
                                        </p:tav>
                                      </p:tavLst>
                                    </p:anim>
                                    <p:anim calcmode="lin" valueType="num">
                                      <p:cBhvr>
                                        <p:cTn id="79" dur="2000" fill="hold"/>
                                        <p:tgtEl>
                                          <p:spTgt spid="66575"/>
                                        </p:tgtEl>
                                        <p:attrNameLst>
                                          <p:attrName>ppt_w</p:attrName>
                                        </p:attrNameLst>
                                      </p:cBhvr>
                                      <p:tavLst>
                                        <p:tav tm="0">
                                          <p:val>
                                            <p:fltVal val="0"/>
                                          </p:val>
                                        </p:tav>
                                        <p:tav tm="100000">
                                          <p:val>
                                            <p:strVal val="#ppt_w"/>
                                          </p:val>
                                        </p:tav>
                                      </p:tavLst>
                                    </p:anim>
                                    <p:anim calcmode="lin" valueType="num">
                                      <p:cBhvr>
                                        <p:cTn id="80" dur="2000" fill="hold"/>
                                        <p:tgtEl>
                                          <p:spTgt spid="66575"/>
                                        </p:tgtEl>
                                        <p:attrNameLst>
                                          <p:attrName>ppt_h</p:attrName>
                                        </p:attrNameLst>
                                      </p:cBhvr>
                                      <p:tavLst>
                                        <p:tav tm="0">
                                          <p:val>
                                            <p:strVal val="#ppt_h"/>
                                          </p:val>
                                        </p:tav>
                                        <p:tav tm="100000">
                                          <p:val>
                                            <p:strVal val="#ppt_h"/>
                                          </p:val>
                                        </p:tav>
                                      </p:tavLst>
                                    </p:anim>
                                  </p:childTnLst>
                                </p:cTn>
                              </p:par>
                              <p:par>
                                <p:cTn id="81" presetID="17" presetClass="entr" presetSubtype="8" fill="hold" nodeType="withEffect">
                                  <p:stCondLst>
                                    <p:cond delay="0"/>
                                  </p:stCondLst>
                                  <p:childTnLst>
                                    <p:set>
                                      <p:cBhvr>
                                        <p:cTn id="82" dur="1" fill="hold">
                                          <p:stCondLst>
                                            <p:cond delay="0"/>
                                          </p:stCondLst>
                                        </p:cTn>
                                        <p:tgtEl>
                                          <p:spTgt spid="66569"/>
                                        </p:tgtEl>
                                        <p:attrNameLst>
                                          <p:attrName>style.visibility</p:attrName>
                                        </p:attrNameLst>
                                      </p:cBhvr>
                                      <p:to>
                                        <p:strVal val="visible"/>
                                      </p:to>
                                    </p:set>
                                    <p:anim calcmode="lin" valueType="num">
                                      <p:cBhvr>
                                        <p:cTn id="83" dur="2000" fill="hold"/>
                                        <p:tgtEl>
                                          <p:spTgt spid="66569"/>
                                        </p:tgtEl>
                                        <p:attrNameLst>
                                          <p:attrName>ppt_x</p:attrName>
                                        </p:attrNameLst>
                                      </p:cBhvr>
                                      <p:tavLst>
                                        <p:tav tm="0">
                                          <p:val>
                                            <p:strVal val="#ppt_x-#ppt_w/2"/>
                                          </p:val>
                                        </p:tav>
                                        <p:tav tm="100000">
                                          <p:val>
                                            <p:strVal val="#ppt_x"/>
                                          </p:val>
                                        </p:tav>
                                      </p:tavLst>
                                    </p:anim>
                                    <p:anim calcmode="lin" valueType="num">
                                      <p:cBhvr>
                                        <p:cTn id="84" dur="2000" fill="hold"/>
                                        <p:tgtEl>
                                          <p:spTgt spid="66569"/>
                                        </p:tgtEl>
                                        <p:attrNameLst>
                                          <p:attrName>ppt_y</p:attrName>
                                        </p:attrNameLst>
                                      </p:cBhvr>
                                      <p:tavLst>
                                        <p:tav tm="0">
                                          <p:val>
                                            <p:strVal val="#ppt_y"/>
                                          </p:val>
                                        </p:tav>
                                        <p:tav tm="100000">
                                          <p:val>
                                            <p:strVal val="#ppt_y"/>
                                          </p:val>
                                        </p:tav>
                                      </p:tavLst>
                                    </p:anim>
                                    <p:anim calcmode="lin" valueType="num">
                                      <p:cBhvr>
                                        <p:cTn id="85" dur="2000" fill="hold"/>
                                        <p:tgtEl>
                                          <p:spTgt spid="66569"/>
                                        </p:tgtEl>
                                        <p:attrNameLst>
                                          <p:attrName>ppt_w</p:attrName>
                                        </p:attrNameLst>
                                      </p:cBhvr>
                                      <p:tavLst>
                                        <p:tav tm="0">
                                          <p:val>
                                            <p:fltVal val="0"/>
                                          </p:val>
                                        </p:tav>
                                        <p:tav tm="100000">
                                          <p:val>
                                            <p:strVal val="#ppt_w"/>
                                          </p:val>
                                        </p:tav>
                                      </p:tavLst>
                                    </p:anim>
                                    <p:anim calcmode="lin" valueType="num">
                                      <p:cBhvr>
                                        <p:cTn id="86" dur="2000" fill="hold"/>
                                        <p:tgtEl>
                                          <p:spTgt spid="66569"/>
                                        </p:tgtEl>
                                        <p:attrNameLst>
                                          <p:attrName>ppt_h</p:attrName>
                                        </p:attrNameLst>
                                      </p:cBhvr>
                                      <p:tavLst>
                                        <p:tav tm="0">
                                          <p:val>
                                            <p:strVal val="#ppt_h"/>
                                          </p:val>
                                        </p:tav>
                                        <p:tav tm="100000">
                                          <p:val>
                                            <p:strVal val="#ppt_h"/>
                                          </p:val>
                                        </p:tav>
                                      </p:tavLst>
                                    </p:anim>
                                  </p:childTnLst>
                                </p:cTn>
                              </p:par>
                              <p:par>
                                <p:cTn id="87" presetID="17" presetClass="entr" presetSubtype="8" fill="hold" nodeType="withEffect">
                                  <p:stCondLst>
                                    <p:cond delay="0"/>
                                  </p:stCondLst>
                                  <p:childTnLst>
                                    <p:set>
                                      <p:cBhvr>
                                        <p:cTn id="88" dur="1" fill="hold">
                                          <p:stCondLst>
                                            <p:cond delay="0"/>
                                          </p:stCondLst>
                                        </p:cTn>
                                        <p:tgtEl>
                                          <p:spTgt spid="66570"/>
                                        </p:tgtEl>
                                        <p:attrNameLst>
                                          <p:attrName>style.visibility</p:attrName>
                                        </p:attrNameLst>
                                      </p:cBhvr>
                                      <p:to>
                                        <p:strVal val="visible"/>
                                      </p:to>
                                    </p:set>
                                    <p:anim calcmode="lin" valueType="num">
                                      <p:cBhvr>
                                        <p:cTn id="89" dur="2000" fill="hold"/>
                                        <p:tgtEl>
                                          <p:spTgt spid="66570"/>
                                        </p:tgtEl>
                                        <p:attrNameLst>
                                          <p:attrName>ppt_x</p:attrName>
                                        </p:attrNameLst>
                                      </p:cBhvr>
                                      <p:tavLst>
                                        <p:tav tm="0">
                                          <p:val>
                                            <p:strVal val="#ppt_x-#ppt_w/2"/>
                                          </p:val>
                                        </p:tav>
                                        <p:tav tm="100000">
                                          <p:val>
                                            <p:strVal val="#ppt_x"/>
                                          </p:val>
                                        </p:tav>
                                      </p:tavLst>
                                    </p:anim>
                                    <p:anim calcmode="lin" valueType="num">
                                      <p:cBhvr>
                                        <p:cTn id="90" dur="2000" fill="hold"/>
                                        <p:tgtEl>
                                          <p:spTgt spid="66570"/>
                                        </p:tgtEl>
                                        <p:attrNameLst>
                                          <p:attrName>ppt_y</p:attrName>
                                        </p:attrNameLst>
                                      </p:cBhvr>
                                      <p:tavLst>
                                        <p:tav tm="0">
                                          <p:val>
                                            <p:strVal val="#ppt_y"/>
                                          </p:val>
                                        </p:tav>
                                        <p:tav tm="100000">
                                          <p:val>
                                            <p:strVal val="#ppt_y"/>
                                          </p:val>
                                        </p:tav>
                                      </p:tavLst>
                                    </p:anim>
                                    <p:anim calcmode="lin" valueType="num">
                                      <p:cBhvr>
                                        <p:cTn id="91" dur="2000" fill="hold"/>
                                        <p:tgtEl>
                                          <p:spTgt spid="66570"/>
                                        </p:tgtEl>
                                        <p:attrNameLst>
                                          <p:attrName>ppt_w</p:attrName>
                                        </p:attrNameLst>
                                      </p:cBhvr>
                                      <p:tavLst>
                                        <p:tav tm="0">
                                          <p:val>
                                            <p:fltVal val="0"/>
                                          </p:val>
                                        </p:tav>
                                        <p:tav tm="100000">
                                          <p:val>
                                            <p:strVal val="#ppt_w"/>
                                          </p:val>
                                        </p:tav>
                                      </p:tavLst>
                                    </p:anim>
                                    <p:anim calcmode="lin" valueType="num">
                                      <p:cBhvr>
                                        <p:cTn id="92" dur="2000" fill="hold"/>
                                        <p:tgtEl>
                                          <p:spTgt spid="66570"/>
                                        </p:tgtEl>
                                        <p:attrNameLst>
                                          <p:attrName>ppt_h</p:attrName>
                                        </p:attrNameLst>
                                      </p:cBhvr>
                                      <p:tavLst>
                                        <p:tav tm="0">
                                          <p:val>
                                            <p:strVal val="#ppt_h"/>
                                          </p:val>
                                        </p:tav>
                                        <p:tav tm="100000">
                                          <p:val>
                                            <p:strVal val="#ppt_h"/>
                                          </p:val>
                                        </p:tav>
                                      </p:tavLst>
                                    </p:anim>
                                  </p:childTnLst>
                                </p:cTn>
                              </p:par>
                              <p:par>
                                <p:cTn id="93" presetID="17" presetClass="entr" presetSubtype="8" fill="hold" nodeType="withEffect">
                                  <p:stCondLst>
                                    <p:cond delay="0"/>
                                  </p:stCondLst>
                                  <p:childTnLst>
                                    <p:set>
                                      <p:cBhvr>
                                        <p:cTn id="94" dur="1" fill="hold">
                                          <p:stCondLst>
                                            <p:cond delay="0"/>
                                          </p:stCondLst>
                                        </p:cTn>
                                        <p:tgtEl>
                                          <p:spTgt spid="66571"/>
                                        </p:tgtEl>
                                        <p:attrNameLst>
                                          <p:attrName>style.visibility</p:attrName>
                                        </p:attrNameLst>
                                      </p:cBhvr>
                                      <p:to>
                                        <p:strVal val="visible"/>
                                      </p:to>
                                    </p:set>
                                    <p:anim calcmode="lin" valueType="num">
                                      <p:cBhvr>
                                        <p:cTn id="95" dur="2000" fill="hold"/>
                                        <p:tgtEl>
                                          <p:spTgt spid="66571"/>
                                        </p:tgtEl>
                                        <p:attrNameLst>
                                          <p:attrName>ppt_x</p:attrName>
                                        </p:attrNameLst>
                                      </p:cBhvr>
                                      <p:tavLst>
                                        <p:tav tm="0">
                                          <p:val>
                                            <p:strVal val="#ppt_x-#ppt_w/2"/>
                                          </p:val>
                                        </p:tav>
                                        <p:tav tm="100000">
                                          <p:val>
                                            <p:strVal val="#ppt_x"/>
                                          </p:val>
                                        </p:tav>
                                      </p:tavLst>
                                    </p:anim>
                                    <p:anim calcmode="lin" valueType="num">
                                      <p:cBhvr>
                                        <p:cTn id="96" dur="2000" fill="hold"/>
                                        <p:tgtEl>
                                          <p:spTgt spid="66571"/>
                                        </p:tgtEl>
                                        <p:attrNameLst>
                                          <p:attrName>ppt_y</p:attrName>
                                        </p:attrNameLst>
                                      </p:cBhvr>
                                      <p:tavLst>
                                        <p:tav tm="0">
                                          <p:val>
                                            <p:strVal val="#ppt_y"/>
                                          </p:val>
                                        </p:tav>
                                        <p:tav tm="100000">
                                          <p:val>
                                            <p:strVal val="#ppt_y"/>
                                          </p:val>
                                        </p:tav>
                                      </p:tavLst>
                                    </p:anim>
                                    <p:anim calcmode="lin" valueType="num">
                                      <p:cBhvr>
                                        <p:cTn id="97" dur="2000" fill="hold"/>
                                        <p:tgtEl>
                                          <p:spTgt spid="66571"/>
                                        </p:tgtEl>
                                        <p:attrNameLst>
                                          <p:attrName>ppt_w</p:attrName>
                                        </p:attrNameLst>
                                      </p:cBhvr>
                                      <p:tavLst>
                                        <p:tav tm="0">
                                          <p:val>
                                            <p:fltVal val="0"/>
                                          </p:val>
                                        </p:tav>
                                        <p:tav tm="100000">
                                          <p:val>
                                            <p:strVal val="#ppt_w"/>
                                          </p:val>
                                        </p:tav>
                                      </p:tavLst>
                                    </p:anim>
                                    <p:anim calcmode="lin" valueType="num">
                                      <p:cBhvr>
                                        <p:cTn id="98" dur="2000" fill="hold"/>
                                        <p:tgtEl>
                                          <p:spTgt spid="66571"/>
                                        </p:tgtEl>
                                        <p:attrNameLst>
                                          <p:attrName>ppt_h</p:attrName>
                                        </p:attrNameLst>
                                      </p:cBhvr>
                                      <p:tavLst>
                                        <p:tav tm="0">
                                          <p:val>
                                            <p:strVal val="#ppt_h"/>
                                          </p:val>
                                        </p:tav>
                                        <p:tav tm="100000">
                                          <p:val>
                                            <p:strVal val="#ppt_h"/>
                                          </p:val>
                                        </p:tav>
                                      </p:tavLst>
                                    </p:anim>
                                  </p:childTnLst>
                                </p:cTn>
                              </p:par>
                              <p:par>
                                <p:cTn id="99" presetID="17" presetClass="entr" presetSubtype="8" fill="hold" nodeType="withEffect">
                                  <p:stCondLst>
                                    <p:cond delay="0"/>
                                  </p:stCondLst>
                                  <p:childTnLst>
                                    <p:set>
                                      <p:cBhvr>
                                        <p:cTn id="100" dur="1" fill="hold">
                                          <p:stCondLst>
                                            <p:cond delay="0"/>
                                          </p:stCondLst>
                                        </p:cTn>
                                        <p:tgtEl>
                                          <p:spTgt spid="66572"/>
                                        </p:tgtEl>
                                        <p:attrNameLst>
                                          <p:attrName>style.visibility</p:attrName>
                                        </p:attrNameLst>
                                      </p:cBhvr>
                                      <p:to>
                                        <p:strVal val="visible"/>
                                      </p:to>
                                    </p:set>
                                    <p:anim calcmode="lin" valueType="num">
                                      <p:cBhvr>
                                        <p:cTn id="101" dur="2000" fill="hold"/>
                                        <p:tgtEl>
                                          <p:spTgt spid="66572"/>
                                        </p:tgtEl>
                                        <p:attrNameLst>
                                          <p:attrName>ppt_x</p:attrName>
                                        </p:attrNameLst>
                                      </p:cBhvr>
                                      <p:tavLst>
                                        <p:tav tm="0">
                                          <p:val>
                                            <p:strVal val="#ppt_x-#ppt_w/2"/>
                                          </p:val>
                                        </p:tav>
                                        <p:tav tm="100000">
                                          <p:val>
                                            <p:strVal val="#ppt_x"/>
                                          </p:val>
                                        </p:tav>
                                      </p:tavLst>
                                    </p:anim>
                                    <p:anim calcmode="lin" valueType="num">
                                      <p:cBhvr>
                                        <p:cTn id="102" dur="2000" fill="hold"/>
                                        <p:tgtEl>
                                          <p:spTgt spid="66572"/>
                                        </p:tgtEl>
                                        <p:attrNameLst>
                                          <p:attrName>ppt_y</p:attrName>
                                        </p:attrNameLst>
                                      </p:cBhvr>
                                      <p:tavLst>
                                        <p:tav tm="0">
                                          <p:val>
                                            <p:strVal val="#ppt_y"/>
                                          </p:val>
                                        </p:tav>
                                        <p:tav tm="100000">
                                          <p:val>
                                            <p:strVal val="#ppt_y"/>
                                          </p:val>
                                        </p:tav>
                                      </p:tavLst>
                                    </p:anim>
                                    <p:anim calcmode="lin" valueType="num">
                                      <p:cBhvr>
                                        <p:cTn id="103" dur="2000" fill="hold"/>
                                        <p:tgtEl>
                                          <p:spTgt spid="66572"/>
                                        </p:tgtEl>
                                        <p:attrNameLst>
                                          <p:attrName>ppt_w</p:attrName>
                                        </p:attrNameLst>
                                      </p:cBhvr>
                                      <p:tavLst>
                                        <p:tav tm="0">
                                          <p:val>
                                            <p:fltVal val="0"/>
                                          </p:val>
                                        </p:tav>
                                        <p:tav tm="100000">
                                          <p:val>
                                            <p:strVal val="#ppt_w"/>
                                          </p:val>
                                        </p:tav>
                                      </p:tavLst>
                                    </p:anim>
                                    <p:anim calcmode="lin" valueType="num">
                                      <p:cBhvr>
                                        <p:cTn id="104" dur="2000" fill="hold"/>
                                        <p:tgtEl>
                                          <p:spTgt spid="66572"/>
                                        </p:tgtEl>
                                        <p:attrNameLst>
                                          <p:attrName>ppt_h</p:attrName>
                                        </p:attrNameLst>
                                      </p:cBhvr>
                                      <p:tavLst>
                                        <p:tav tm="0">
                                          <p:val>
                                            <p:strVal val="#ppt_h"/>
                                          </p:val>
                                        </p:tav>
                                        <p:tav tm="100000">
                                          <p:val>
                                            <p:strVal val="#ppt_h"/>
                                          </p:val>
                                        </p:tav>
                                      </p:tavLst>
                                    </p:anim>
                                  </p:childTnLst>
                                </p:cTn>
                              </p:par>
                              <p:par>
                                <p:cTn id="105" presetID="17" presetClass="entr" presetSubtype="8" fill="hold" nodeType="withEffect">
                                  <p:stCondLst>
                                    <p:cond delay="0"/>
                                  </p:stCondLst>
                                  <p:childTnLst>
                                    <p:set>
                                      <p:cBhvr>
                                        <p:cTn id="106" dur="1" fill="hold">
                                          <p:stCondLst>
                                            <p:cond delay="0"/>
                                          </p:stCondLst>
                                        </p:cTn>
                                        <p:tgtEl>
                                          <p:spTgt spid="66573"/>
                                        </p:tgtEl>
                                        <p:attrNameLst>
                                          <p:attrName>style.visibility</p:attrName>
                                        </p:attrNameLst>
                                      </p:cBhvr>
                                      <p:to>
                                        <p:strVal val="visible"/>
                                      </p:to>
                                    </p:set>
                                    <p:anim calcmode="lin" valueType="num">
                                      <p:cBhvr>
                                        <p:cTn id="107" dur="2000" fill="hold"/>
                                        <p:tgtEl>
                                          <p:spTgt spid="66573"/>
                                        </p:tgtEl>
                                        <p:attrNameLst>
                                          <p:attrName>ppt_x</p:attrName>
                                        </p:attrNameLst>
                                      </p:cBhvr>
                                      <p:tavLst>
                                        <p:tav tm="0">
                                          <p:val>
                                            <p:strVal val="#ppt_x-#ppt_w/2"/>
                                          </p:val>
                                        </p:tav>
                                        <p:tav tm="100000">
                                          <p:val>
                                            <p:strVal val="#ppt_x"/>
                                          </p:val>
                                        </p:tav>
                                      </p:tavLst>
                                    </p:anim>
                                    <p:anim calcmode="lin" valueType="num">
                                      <p:cBhvr>
                                        <p:cTn id="108" dur="2000" fill="hold"/>
                                        <p:tgtEl>
                                          <p:spTgt spid="66573"/>
                                        </p:tgtEl>
                                        <p:attrNameLst>
                                          <p:attrName>ppt_y</p:attrName>
                                        </p:attrNameLst>
                                      </p:cBhvr>
                                      <p:tavLst>
                                        <p:tav tm="0">
                                          <p:val>
                                            <p:strVal val="#ppt_y"/>
                                          </p:val>
                                        </p:tav>
                                        <p:tav tm="100000">
                                          <p:val>
                                            <p:strVal val="#ppt_y"/>
                                          </p:val>
                                        </p:tav>
                                      </p:tavLst>
                                    </p:anim>
                                    <p:anim calcmode="lin" valueType="num">
                                      <p:cBhvr>
                                        <p:cTn id="109" dur="2000" fill="hold"/>
                                        <p:tgtEl>
                                          <p:spTgt spid="66573"/>
                                        </p:tgtEl>
                                        <p:attrNameLst>
                                          <p:attrName>ppt_w</p:attrName>
                                        </p:attrNameLst>
                                      </p:cBhvr>
                                      <p:tavLst>
                                        <p:tav tm="0">
                                          <p:val>
                                            <p:fltVal val="0"/>
                                          </p:val>
                                        </p:tav>
                                        <p:tav tm="100000">
                                          <p:val>
                                            <p:strVal val="#ppt_w"/>
                                          </p:val>
                                        </p:tav>
                                      </p:tavLst>
                                    </p:anim>
                                    <p:anim calcmode="lin" valueType="num">
                                      <p:cBhvr>
                                        <p:cTn id="110" dur="2000" fill="hold"/>
                                        <p:tgtEl>
                                          <p:spTgt spid="66573"/>
                                        </p:tgtEl>
                                        <p:attrNameLst>
                                          <p:attrName>ppt_h</p:attrName>
                                        </p:attrNameLst>
                                      </p:cBhvr>
                                      <p:tavLst>
                                        <p:tav tm="0">
                                          <p:val>
                                            <p:strVal val="#ppt_h"/>
                                          </p:val>
                                        </p:tav>
                                        <p:tav tm="100000">
                                          <p:val>
                                            <p:strVal val="#ppt_h"/>
                                          </p:val>
                                        </p:tav>
                                      </p:tavLst>
                                    </p:anim>
                                  </p:childTnLst>
                                </p:cTn>
                              </p:par>
                              <p:par>
                                <p:cTn id="111" presetID="17" presetClass="entr" presetSubtype="8" fill="hold" nodeType="withEffect">
                                  <p:stCondLst>
                                    <p:cond delay="0"/>
                                  </p:stCondLst>
                                  <p:childTnLst>
                                    <p:set>
                                      <p:cBhvr>
                                        <p:cTn id="112" dur="1" fill="hold">
                                          <p:stCondLst>
                                            <p:cond delay="0"/>
                                          </p:stCondLst>
                                        </p:cTn>
                                        <p:tgtEl>
                                          <p:spTgt spid="66574"/>
                                        </p:tgtEl>
                                        <p:attrNameLst>
                                          <p:attrName>style.visibility</p:attrName>
                                        </p:attrNameLst>
                                      </p:cBhvr>
                                      <p:to>
                                        <p:strVal val="visible"/>
                                      </p:to>
                                    </p:set>
                                    <p:anim calcmode="lin" valueType="num">
                                      <p:cBhvr>
                                        <p:cTn id="113" dur="2000" fill="hold"/>
                                        <p:tgtEl>
                                          <p:spTgt spid="66574"/>
                                        </p:tgtEl>
                                        <p:attrNameLst>
                                          <p:attrName>ppt_x</p:attrName>
                                        </p:attrNameLst>
                                      </p:cBhvr>
                                      <p:tavLst>
                                        <p:tav tm="0">
                                          <p:val>
                                            <p:strVal val="#ppt_x-#ppt_w/2"/>
                                          </p:val>
                                        </p:tav>
                                        <p:tav tm="100000">
                                          <p:val>
                                            <p:strVal val="#ppt_x"/>
                                          </p:val>
                                        </p:tav>
                                      </p:tavLst>
                                    </p:anim>
                                    <p:anim calcmode="lin" valueType="num">
                                      <p:cBhvr>
                                        <p:cTn id="114" dur="2000" fill="hold"/>
                                        <p:tgtEl>
                                          <p:spTgt spid="66574"/>
                                        </p:tgtEl>
                                        <p:attrNameLst>
                                          <p:attrName>ppt_y</p:attrName>
                                        </p:attrNameLst>
                                      </p:cBhvr>
                                      <p:tavLst>
                                        <p:tav tm="0">
                                          <p:val>
                                            <p:strVal val="#ppt_y"/>
                                          </p:val>
                                        </p:tav>
                                        <p:tav tm="100000">
                                          <p:val>
                                            <p:strVal val="#ppt_y"/>
                                          </p:val>
                                        </p:tav>
                                      </p:tavLst>
                                    </p:anim>
                                    <p:anim calcmode="lin" valueType="num">
                                      <p:cBhvr>
                                        <p:cTn id="115" dur="2000" fill="hold"/>
                                        <p:tgtEl>
                                          <p:spTgt spid="66574"/>
                                        </p:tgtEl>
                                        <p:attrNameLst>
                                          <p:attrName>ppt_w</p:attrName>
                                        </p:attrNameLst>
                                      </p:cBhvr>
                                      <p:tavLst>
                                        <p:tav tm="0">
                                          <p:val>
                                            <p:fltVal val="0"/>
                                          </p:val>
                                        </p:tav>
                                        <p:tav tm="100000">
                                          <p:val>
                                            <p:strVal val="#ppt_w"/>
                                          </p:val>
                                        </p:tav>
                                      </p:tavLst>
                                    </p:anim>
                                    <p:anim calcmode="lin" valueType="num">
                                      <p:cBhvr>
                                        <p:cTn id="116" dur="2000" fill="hold"/>
                                        <p:tgtEl>
                                          <p:spTgt spid="66574"/>
                                        </p:tgtEl>
                                        <p:attrNameLst>
                                          <p:attrName>ppt_h</p:attrName>
                                        </p:attrNameLst>
                                      </p:cBhvr>
                                      <p:tavLst>
                                        <p:tav tm="0">
                                          <p:val>
                                            <p:strVal val="#ppt_h"/>
                                          </p:val>
                                        </p:tav>
                                        <p:tav tm="100000">
                                          <p:val>
                                            <p:strVal val="#ppt_h"/>
                                          </p:val>
                                        </p:tav>
                                      </p:tavLst>
                                    </p:anim>
                                  </p:childTnLst>
                                </p:cTn>
                              </p:par>
                            </p:childTnLst>
                          </p:cTn>
                        </p:par>
                        <p:par>
                          <p:cTn id="117" fill="hold" nodeType="afterGroup">
                            <p:stCondLst>
                              <p:cond delay="11530"/>
                            </p:stCondLst>
                            <p:childTnLst>
                              <p:par>
                                <p:cTn id="118" presetID="1" presetClass="entr" presetSubtype="0" fill="hold" nodeType="afterEffect">
                                  <p:stCondLst>
                                    <p:cond delay="0"/>
                                  </p:stCondLst>
                                  <p:childTnLst>
                                    <p:set>
                                      <p:cBhvr>
                                        <p:cTn id="119" dur="1" fill="hold">
                                          <p:stCondLst>
                                            <p:cond delay="0"/>
                                          </p:stCondLst>
                                        </p:cTn>
                                        <p:tgtEl>
                                          <p:spTgt spid="66564"/>
                                        </p:tgtEl>
                                        <p:attrNameLst>
                                          <p:attrName>style.visibility</p:attrName>
                                        </p:attrNameLst>
                                      </p:cBhvr>
                                      <p:to>
                                        <p:strVal val="visible"/>
                                      </p:to>
                                    </p:set>
                                  </p:childTnLst>
                                </p:cTn>
                              </p:par>
                              <p:par>
                                <p:cTn id="120" presetID="35" presetClass="emph" presetSubtype="0" repeatCount="indefinite" fill="hold" nodeType="withEffect">
                                  <p:stCondLst>
                                    <p:cond delay="0"/>
                                  </p:stCondLst>
                                  <p:childTnLst>
                                    <p:anim calcmode="discrete" valueType="str">
                                      <p:cBhvr>
                                        <p:cTn id="121" dur="1000" fill="hold"/>
                                        <p:tgtEl>
                                          <p:spTgt spid="66565"/>
                                        </p:tgtEl>
                                        <p:attrNameLst>
                                          <p:attrName>style.visibility</p:attrName>
                                        </p:attrNameLst>
                                      </p:cBhvr>
                                      <p:tavLst>
                                        <p:tav tm="0">
                                          <p:val>
                                            <p:strVal val="hidden"/>
                                          </p:val>
                                        </p:tav>
                                        <p:tav tm="50000">
                                          <p:val>
                                            <p:strVal val="visible"/>
                                          </p:val>
                                        </p:tav>
                                      </p:tavLst>
                                    </p:anim>
                                  </p:childTnLst>
                                </p:cTn>
                              </p:par>
                              <p:par>
                                <p:cTn id="122" presetID="35" presetClass="emph" presetSubtype="0" repeatCount="indefinite" fill="hold" nodeType="withEffect">
                                  <p:stCondLst>
                                    <p:cond delay="0"/>
                                  </p:stCondLst>
                                  <p:childTnLst>
                                    <p:anim calcmode="discrete" valueType="str">
                                      <p:cBhvr>
                                        <p:cTn id="123" dur="1000" fill="hold"/>
                                        <p:tgtEl>
                                          <p:spTgt spid="66566"/>
                                        </p:tgtEl>
                                        <p:attrNameLst>
                                          <p:attrName>style.visibility</p:attrName>
                                        </p:attrNameLst>
                                      </p:cBhvr>
                                      <p:tavLst>
                                        <p:tav tm="0">
                                          <p:val>
                                            <p:strVal val="hidden"/>
                                          </p:val>
                                        </p:tav>
                                        <p:tav tm="50000">
                                          <p:val>
                                            <p:strVal val="visible"/>
                                          </p:val>
                                        </p:tav>
                                      </p:tavLst>
                                    </p:anim>
                                  </p:childTnLst>
                                </p:cTn>
                              </p:par>
                              <p:par>
                                <p:cTn id="124" presetID="35" presetClass="emph" presetSubtype="0" repeatCount="indefinite" fill="hold" nodeType="withEffect">
                                  <p:stCondLst>
                                    <p:cond delay="0"/>
                                  </p:stCondLst>
                                  <p:childTnLst>
                                    <p:anim calcmode="discrete" valueType="str">
                                      <p:cBhvr>
                                        <p:cTn id="125" dur="1000" fill="hold"/>
                                        <p:tgtEl>
                                          <p:spTgt spid="66567"/>
                                        </p:tgtEl>
                                        <p:attrNameLst>
                                          <p:attrName>style.visibility</p:attrName>
                                        </p:attrNameLst>
                                      </p:cBhvr>
                                      <p:tavLst>
                                        <p:tav tm="0">
                                          <p:val>
                                            <p:strVal val="hidden"/>
                                          </p:val>
                                        </p:tav>
                                        <p:tav tm="50000">
                                          <p:val>
                                            <p:strVal val="visible"/>
                                          </p:val>
                                        </p:tav>
                                      </p:tavLst>
                                    </p:anim>
                                  </p:childTnLst>
                                </p:cTn>
                              </p:par>
                              <p:par>
                                <p:cTn id="126" presetID="35" presetClass="emph" presetSubtype="0" repeatCount="indefinite" fill="hold" nodeType="withEffect">
                                  <p:stCondLst>
                                    <p:cond delay="0"/>
                                  </p:stCondLst>
                                  <p:childTnLst>
                                    <p:anim calcmode="discrete" valueType="str">
                                      <p:cBhvr>
                                        <p:cTn id="127" dur="1000" fill="hold"/>
                                        <p:tgtEl>
                                          <p:spTgt spid="66568"/>
                                        </p:tgtEl>
                                        <p:attrNameLst>
                                          <p:attrName>style.visibility</p:attrName>
                                        </p:attrNameLst>
                                      </p:cBhvr>
                                      <p:tavLst>
                                        <p:tav tm="0">
                                          <p:val>
                                            <p:strVal val="hidden"/>
                                          </p:val>
                                        </p:tav>
                                        <p:tav tm="50000">
                                          <p:val>
                                            <p:strVal val="visible"/>
                                          </p:val>
                                        </p:tav>
                                      </p:tavLst>
                                    </p:anim>
                                  </p:childTnLst>
                                </p:cTn>
                              </p:par>
                              <p:par>
                                <p:cTn id="128" presetID="35" presetClass="emph" presetSubtype="0" repeatCount="indefinite" fill="hold" nodeType="withEffect">
                                  <p:stCondLst>
                                    <p:cond delay="0"/>
                                  </p:stCondLst>
                                  <p:childTnLst>
                                    <p:anim calcmode="discrete" valueType="str">
                                      <p:cBhvr>
                                        <p:cTn id="129" dur="1000" fill="hold"/>
                                        <p:tgtEl>
                                          <p:spTgt spid="66569"/>
                                        </p:tgtEl>
                                        <p:attrNameLst>
                                          <p:attrName>style.visibility</p:attrName>
                                        </p:attrNameLst>
                                      </p:cBhvr>
                                      <p:tavLst>
                                        <p:tav tm="0">
                                          <p:val>
                                            <p:strVal val="hidden"/>
                                          </p:val>
                                        </p:tav>
                                        <p:tav tm="50000">
                                          <p:val>
                                            <p:strVal val="visible"/>
                                          </p:val>
                                        </p:tav>
                                      </p:tavLst>
                                    </p:anim>
                                  </p:childTnLst>
                                </p:cTn>
                              </p:par>
                              <p:par>
                                <p:cTn id="130" presetID="35" presetClass="emph" presetSubtype="0" repeatCount="indefinite" fill="hold" nodeType="withEffect">
                                  <p:stCondLst>
                                    <p:cond delay="0"/>
                                  </p:stCondLst>
                                  <p:childTnLst>
                                    <p:anim calcmode="discrete" valueType="str">
                                      <p:cBhvr>
                                        <p:cTn id="131" dur="1000" fill="hold"/>
                                        <p:tgtEl>
                                          <p:spTgt spid="66570"/>
                                        </p:tgtEl>
                                        <p:attrNameLst>
                                          <p:attrName>style.visibility</p:attrName>
                                        </p:attrNameLst>
                                      </p:cBhvr>
                                      <p:tavLst>
                                        <p:tav tm="0">
                                          <p:val>
                                            <p:strVal val="hidden"/>
                                          </p:val>
                                        </p:tav>
                                        <p:tav tm="50000">
                                          <p:val>
                                            <p:strVal val="visible"/>
                                          </p:val>
                                        </p:tav>
                                      </p:tavLst>
                                    </p:anim>
                                  </p:childTnLst>
                                </p:cTn>
                              </p:par>
                              <p:par>
                                <p:cTn id="132" presetID="35" presetClass="emph" presetSubtype="0" repeatCount="indefinite" fill="hold" nodeType="withEffect">
                                  <p:stCondLst>
                                    <p:cond delay="0"/>
                                  </p:stCondLst>
                                  <p:childTnLst>
                                    <p:anim calcmode="discrete" valueType="str">
                                      <p:cBhvr>
                                        <p:cTn id="133" dur="1000" fill="hold"/>
                                        <p:tgtEl>
                                          <p:spTgt spid="66571"/>
                                        </p:tgtEl>
                                        <p:attrNameLst>
                                          <p:attrName>style.visibility</p:attrName>
                                        </p:attrNameLst>
                                      </p:cBhvr>
                                      <p:tavLst>
                                        <p:tav tm="0">
                                          <p:val>
                                            <p:strVal val="hidden"/>
                                          </p:val>
                                        </p:tav>
                                        <p:tav tm="50000">
                                          <p:val>
                                            <p:strVal val="visible"/>
                                          </p:val>
                                        </p:tav>
                                      </p:tavLst>
                                    </p:anim>
                                  </p:childTnLst>
                                </p:cTn>
                              </p:par>
                              <p:par>
                                <p:cTn id="134" presetID="35" presetClass="emph" presetSubtype="0" repeatCount="indefinite" fill="hold" nodeType="withEffect">
                                  <p:stCondLst>
                                    <p:cond delay="0"/>
                                  </p:stCondLst>
                                  <p:childTnLst>
                                    <p:anim calcmode="discrete" valueType="str">
                                      <p:cBhvr>
                                        <p:cTn id="135" dur="1000" fill="hold"/>
                                        <p:tgtEl>
                                          <p:spTgt spid="66572"/>
                                        </p:tgtEl>
                                        <p:attrNameLst>
                                          <p:attrName>style.visibility</p:attrName>
                                        </p:attrNameLst>
                                      </p:cBhvr>
                                      <p:tavLst>
                                        <p:tav tm="0">
                                          <p:val>
                                            <p:strVal val="hidden"/>
                                          </p:val>
                                        </p:tav>
                                        <p:tav tm="50000">
                                          <p:val>
                                            <p:strVal val="visible"/>
                                          </p:val>
                                        </p:tav>
                                      </p:tavLst>
                                    </p:anim>
                                  </p:childTnLst>
                                </p:cTn>
                              </p:par>
                              <p:par>
                                <p:cTn id="136" presetID="35" presetClass="emph" presetSubtype="0" repeatCount="indefinite" fill="hold" nodeType="withEffect">
                                  <p:stCondLst>
                                    <p:cond delay="0"/>
                                  </p:stCondLst>
                                  <p:childTnLst>
                                    <p:anim calcmode="discrete" valueType="str">
                                      <p:cBhvr>
                                        <p:cTn id="137" dur="1000" fill="hold"/>
                                        <p:tgtEl>
                                          <p:spTgt spid="66573"/>
                                        </p:tgtEl>
                                        <p:attrNameLst>
                                          <p:attrName>style.visibility</p:attrName>
                                        </p:attrNameLst>
                                      </p:cBhvr>
                                      <p:tavLst>
                                        <p:tav tm="0">
                                          <p:val>
                                            <p:strVal val="hidden"/>
                                          </p:val>
                                        </p:tav>
                                        <p:tav tm="50000">
                                          <p:val>
                                            <p:strVal val="visible"/>
                                          </p:val>
                                        </p:tav>
                                      </p:tavLst>
                                    </p:anim>
                                  </p:childTnLst>
                                </p:cTn>
                              </p:par>
                              <p:par>
                                <p:cTn id="138" presetID="35" presetClass="emph" presetSubtype="0" repeatCount="indefinite" fill="hold" nodeType="withEffect">
                                  <p:stCondLst>
                                    <p:cond delay="0"/>
                                  </p:stCondLst>
                                  <p:childTnLst>
                                    <p:anim calcmode="discrete" valueType="str">
                                      <p:cBhvr>
                                        <p:cTn id="139" dur="1000" fill="hold"/>
                                        <p:tgtEl>
                                          <p:spTgt spid="66574"/>
                                        </p:tgtEl>
                                        <p:attrNameLst>
                                          <p:attrName>style.visibility</p:attrName>
                                        </p:attrNameLst>
                                      </p:cBhvr>
                                      <p:tavLst>
                                        <p:tav tm="0">
                                          <p:val>
                                            <p:strVal val="hidden"/>
                                          </p:val>
                                        </p:tav>
                                        <p:tav tm="50000">
                                          <p:val>
                                            <p:strVal val="visible"/>
                                          </p:val>
                                        </p:tav>
                                      </p:tavLst>
                                    </p:anim>
                                  </p:childTnLst>
                                </p:cTn>
                              </p:par>
                              <p:par>
                                <p:cTn id="140" presetID="35" presetClass="emph" presetSubtype="0" repeatCount="indefinite" fill="hold" nodeType="withEffect">
                                  <p:stCondLst>
                                    <p:cond delay="0"/>
                                  </p:stCondLst>
                                  <p:childTnLst>
                                    <p:anim calcmode="discrete" valueType="str">
                                      <p:cBhvr>
                                        <p:cTn id="141" dur="1000" fill="hold"/>
                                        <p:tgtEl>
                                          <p:spTgt spid="66575"/>
                                        </p:tgtEl>
                                        <p:attrNameLst>
                                          <p:attrName>style.visibility</p:attrName>
                                        </p:attrNameLst>
                                      </p:cBhvr>
                                      <p:tavLst>
                                        <p:tav tm="0">
                                          <p:val>
                                            <p:strVal val="hidden"/>
                                          </p:val>
                                        </p:tav>
                                        <p:tav tm="50000">
                                          <p:val>
                                            <p:strVal val="visible"/>
                                          </p:val>
                                        </p:tav>
                                      </p:tavLst>
                                    </p:anim>
                                  </p:childTnLst>
                                </p:cTn>
                              </p:par>
                              <p:par>
                                <p:cTn id="142" presetID="35" presetClass="emph" presetSubtype="0" repeatCount="indefinite" fill="hold" nodeType="withEffect">
                                  <p:stCondLst>
                                    <p:cond delay="0"/>
                                  </p:stCondLst>
                                  <p:childTnLst>
                                    <p:anim calcmode="discrete" valueType="str">
                                      <p:cBhvr>
                                        <p:cTn id="143" dur="1000" fill="hold"/>
                                        <p:tgtEl>
                                          <p:spTgt spid="6656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80" grpId="0"/>
      <p:bldP spid="66581" grpId="0"/>
      <p:bldP spid="66582" grpId="0"/>
      <p:bldP spid="66583" grpId="0"/>
      <p:bldP spid="66584" grpId="0"/>
      <p:bldP spid="6658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25" name="Text Box 5">
            <a:extLst>
              <a:ext uri="{FF2B5EF4-FFF2-40B4-BE49-F238E27FC236}">
                <a16:creationId xmlns:a16="http://schemas.microsoft.com/office/drawing/2014/main" id="{37CD5D2A-639E-8706-3E06-ECCF37863E23}"/>
              </a:ext>
            </a:extLst>
          </p:cNvPr>
          <p:cNvSpPr txBox="1">
            <a:spLocks noChangeArrowheads="1"/>
          </p:cNvSpPr>
          <p:nvPr/>
        </p:nvSpPr>
        <p:spPr bwMode="auto">
          <a:xfrm>
            <a:off x="11545" y="1905000"/>
            <a:ext cx="5932055" cy="446276"/>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Pascua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perpetua</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 Ex 12:14-17</a:t>
            </a:r>
          </a:p>
        </p:txBody>
      </p:sp>
      <p:sp>
        <p:nvSpPr>
          <p:cNvPr id="81926" name="Text Box 6">
            <a:extLst>
              <a:ext uri="{FF2B5EF4-FFF2-40B4-BE49-F238E27FC236}">
                <a16:creationId xmlns:a16="http://schemas.microsoft.com/office/drawing/2014/main" id="{C67D370F-4A91-5F42-F352-6C55A7479236}"/>
              </a:ext>
            </a:extLst>
          </p:cNvPr>
          <p:cNvSpPr txBox="1">
            <a:spLocks noChangeArrowheads="1"/>
          </p:cNvSpPr>
          <p:nvPr/>
        </p:nvSpPr>
        <p:spPr bwMode="auto">
          <a:xfrm>
            <a:off x="6096000" y="1905000"/>
            <a:ext cx="6096000" cy="446276"/>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Pero se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cambió</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1 Cor. 5:7f; 11:23-26</a:t>
            </a:r>
          </a:p>
        </p:txBody>
      </p:sp>
      <p:sp>
        <p:nvSpPr>
          <p:cNvPr id="81927" name="Text Box 7">
            <a:extLst>
              <a:ext uri="{FF2B5EF4-FFF2-40B4-BE49-F238E27FC236}">
                <a16:creationId xmlns:a16="http://schemas.microsoft.com/office/drawing/2014/main" id="{2ADB105A-631E-269C-AE7A-FE03A4978FFA}"/>
              </a:ext>
            </a:extLst>
          </p:cNvPr>
          <p:cNvSpPr txBox="1">
            <a:spLocks noChangeArrowheads="1"/>
          </p:cNvSpPr>
          <p:nvPr/>
        </p:nvSpPr>
        <p:spPr bwMode="auto">
          <a:xfrm>
            <a:off x="11545" y="2362200"/>
            <a:ext cx="5398655" cy="2322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este día os será en memoria, y lo celebraréis como fiesta solemne para Jehová durante vuestras generaciones; por estatuto perpetuo lo celebraréis…porque en este mismo día saqué vuestras huestes de la tierra de Egipto;</a:t>
            </a:r>
          </a:p>
        </p:txBody>
      </p:sp>
      <p:sp>
        <p:nvSpPr>
          <p:cNvPr id="81928" name="Text Box 8">
            <a:extLst>
              <a:ext uri="{FF2B5EF4-FFF2-40B4-BE49-F238E27FC236}">
                <a16:creationId xmlns:a16="http://schemas.microsoft.com/office/drawing/2014/main" id="{8981DED8-0BDA-C7CF-97B8-5731B2B92D5C}"/>
              </a:ext>
            </a:extLst>
          </p:cNvPr>
          <p:cNvSpPr txBox="1">
            <a:spLocks noChangeArrowheads="1"/>
          </p:cNvSpPr>
          <p:nvPr/>
        </p:nvSpPr>
        <p:spPr bwMode="auto">
          <a:xfrm>
            <a:off x="5867400" y="2348967"/>
            <a:ext cx="6324600" cy="2109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nuestra pascua, que es Cristo, ya fue sacrificada por nosotros.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Así que celebremos la fiesta, no con la vieja levadura, ni con la levadura de malicia y de maldad, sino con panes sin levadura, de sinceridad y de verdad.</a:t>
            </a:r>
          </a:p>
        </p:txBody>
      </p:sp>
      <p:sp>
        <p:nvSpPr>
          <p:cNvPr id="81929" name="Text Box 9">
            <a:extLst>
              <a:ext uri="{FF2B5EF4-FFF2-40B4-BE49-F238E27FC236}">
                <a16:creationId xmlns:a16="http://schemas.microsoft.com/office/drawing/2014/main" id="{058D481D-ED17-F300-B4C0-07E9DEDD20C6}"/>
              </a:ext>
            </a:extLst>
          </p:cNvPr>
          <p:cNvSpPr txBox="1">
            <a:spLocks noChangeArrowheads="1"/>
          </p:cNvSpPr>
          <p:nvPr/>
        </p:nvSpPr>
        <p:spPr bwMode="auto">
          <a:xfrm>
            <a:off x="0" y="4835908"/>
            <a:ext cx="12180455" cy="20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El Señor Jesús, la noche que fue entregado, tomó pan; y habiendo dado gracias, lo partió, y dijo: Tomad, comed;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esto es mi cuerpo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que por vosotros es partido; haced esto en memoria de mí.  Asimismo, tomó también la copa, después de haber cenado, diciendo: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Esta copa es el nuevo pacto en mi sangre</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haced esto todas las veces que la bebiereis, en memoria de mí.  Así, pues, todas las veces que comiereis este pan, y bebiereis esta copa,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la muerte del Señor anunciáis hasta que él venga.</a:t>
            </a:r>
          </a:p>
        </p:txBody>
      </p:sp>
      <p:sp>
        <p:nvSpPr>
          <p:cNvPr id="3" name="Text Box 4">
            <a:extLst>
              <a:ext uri="{FF2B5EF4-FFF2-40B4-BE49-F238E27FC236}">
                <a16:creationId xmlns:a16="http://schemas.microsoft.com/office/drawing/2014/main" id="{E431F474-4C63-E816-7DD1-7C8BF490E377}"/>
              </a:ext>
            </a:extLst>
          </p:cNvPr>
          <p:cNvSpPr txBox="1">
            <a:spLocks noChangeArrowheads="1"/>
          </p:cNvSpPr>
          <p:nvPr/>
        </p:nvSpPr>
        <p:spPr bwMode="auto">
          <a:xfrm>
            <a:off x="0" y="0"/>
            <a:ext cx="12192000" cy="492443"/>
          </a:xfrm>
          <a:prstGeom prst="rect">
            <a:avLst/>
          </a:prstGeom>
          <a:solidFill>
            <a:srgbClr val="FCFBEA"/>
          </a:solidFill>
          <a:ln>
            <a:noFill/>
          </a:ln>
          <a:effectLst/>
        </p:spPr>
        <p:txBody>
          <a:bodyPr wrap="square">
            <a:spAutoFit/>
          </a:bodyPr>
          <a:lstStyle/>
          <a:p>
            <a:pPr algn="ct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comentario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siempre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cap. 13</a:t>
            </a:r>
          </a:p>
        </p:txBody>
      </p:sp>
      <p:sp>
        <p:nvSpPr>
          <p:cNvPr id="4" name="Rectangle 5">
            <a:extLst>
              <a:ext uri="{FF2B5EF4-FFF2-40B4-BE49-F238E27FC236}">
                <a16:creationId xmlns:a16="http://schemas.microsoft.com/office/drawing/2014/main" id="{E4E1A9D5-F9E2-D692-F523-697FF1A59DE5}"/>
              </a:ext>
            </a:extLst>
          </p:cNvPr>
          <p:cNvSpPr>
            <a:spLocks noChangeArrowheads="1"/>
          </p:cNvSpPr>
          <p:nvPr/>
        </p:nvSpPr>
        <p:spPr bwMode="auto">
          <a:xfrm>
            <a:off x="11545" y="578835"/>
            <a:ext cx="5313218" cy="1200329"/>
          </a:xfrm>
          <a:prstGeom prst="rect">
            <a:avLst/>
          </a:prstGeom>
          <a:solidFill>
            <a:srgbClr val="FCFBEA"/>
          </a:solidFill>
          <a:ln>
            <a:noFill/>
          </a:ln>
          <a:effectLst/>
        </p:spPr>
        <p:txBody>
          <a:bodyPr wrap="square">
            <a:spAutoFit/>
          </a:bodyPr>
          <a:lstStyle/>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13:14-17 -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toda la tierra que ves, la daré a ti y a tu descendencia para siempre</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
        <p:nvSpPr>
          <p:cNvPr id="5" name="Text Box 8">
            <a:extLst>
              <a:ext uri="{FF2B5EF4-FFF2-40B4-BE49-F238E27FC236}">
                <a16:creationId xmlns:a16="http://schemas.microsoft.com/office/drawing/2014/main" id="{622C2244-CE25-707B-B5AA-20D724ED7D5D}"/>
              </a:ext>
            </a:extLst>
          </p:cNvPr>
          <p:cNvSpPr txBox="1">
            <a:spLocks noChangeArrowheads="1"/>
          </p:cNvSpPr>
          <p:nvPr/>
        </p:nvSpPr>
        <p:spPr bwMode="auto">
          <a:xfrm>
            <a:off x="6096000" y="556939"/>
            <a:ext cx="5892800" cy="134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i="1" u="sng" dirty="0">
                <a:solidFill>
                  <a:srgbClr val="FFFF00"/>
                </a:solidFill>
                <a:latin typeface="Tahoma" panose="020B0604030504040204" pitchFamily="34" charset="0"/>
                <a:ea typeface="Tahoma" panose="020B0604030504040204" pitchFamily="34" charset="0"/>
                <a:cs typeface="Tahoma" panose="020B0604030504040204" pitchFamily="34" charset="0"/>
              </a:rPr>
              <a:t>durable de edad</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no </a:t>
            </a:r>
            <a:r>
              <a:rPr lang="es-ES" altLang="en-US" sz="2400" b="1" i="1" u="sng" dirty="0">
                <a:solidFill>
                  <a:schemeClr val="bg1"/>
                </a:solidFill>
                <a:latin typeface="Tahoma" panose="020B0604030504040204" pitchFamily="34" charset="0"/>
                <a:ea typeface="Tahoma" panose="020B0604030504040204" pitchFamily="34" charset="0"/>
                <a:cs typeface="Tahoma" panose="020B0604030504040204" pitchFamily="34" charset="0"/>
              </a:rPr>
              <a:t>eterno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...implica solamente un tiempo indefinidamente largo… significa “por un tiempo largo”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Leupold</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81925"/>
                                        </p:tgtEl>
                                        <p:attrNameLst>
                                          <p:attrName>style.visibility</p:attrName>
                                        </p:attrNameLst>
                                      </p:cBhvr>
                                      <p:to>
                                        <p:strVal val="visible"/>
                                      </p:to>
                                    </p:set>
                                    <p:animEffect transition="in" filter="checkerboard(across)">
                                      <p:cBhvr>
                                        <p:cTn id="7" dur="1000"/>
                                        <p:tgtEl>
                                          <p:spTgt spid="81925"/>
                                        </p:tgtEl>
                                      </p:cBhvr>
                                    </p:animEffect>
                                  </p:childTnLst>
                                </p:cTn>
                              </p:par>
                            </p:childTnLst>
                          </p:cTn>
                        </p:par>
                        <p:par>
                          <p:cTn id="8" fill="hold" nodeType="afterGroup">
                            <p:stCondLst>
                              <p:cond delay="1000"/>
                            </p:stCondLst>
                            <p:childTnLst>
                              <p:par>
                                <p:cTn id="9" presetID="2" presetClass="entr" presetSubtype="8" fill="hold" nodeType="afterEffect">
                                  <p:stCondLst>
                                    <p:cond delay="0"/>
                                  </p:stCondLst>
                                  <p:iterate type="wd">
                                    <p:tmPct val="1000"/>
                                  </p:iterate>
                                  <p:childTnLst>
                                    <p:set>
                                      <p:cBhvr>
                                        <p:cTn id="10" dur="1" fill="hold">
                                          <p:stCondLst>
                                            <p:cond delay="0"/>
                                          </p:stCondLst>
                                        </p:cTn>
                                        <p:tgtEl>
                                          <p:spTgt spid="81927"/>
                                        </p:tgtEl>
                                        <p:attrNameLst>
                                          <p:attrName>style.visibility</p:attrName>
                                        </p:attrNameLst>
                                      </p:cBhvr>
                                      <p:to>
                                        <p:strVal val="visible"/>
                                      </p:to>
                                    </p:set>
                                    <p:anim calcmode="lin" valueType="num">
                                      <p:cBhvr additive="base">
                                        <p:cTn id="11" dur="1000" fill="hold"/>
                                        <p:tgtEl>
                                          <p:spTgt spid="81927"/>
                                        </p:tgtEl>
                                        <p:attrNameLst>
                                          <p:attrName>ppt_x</p:attrName>
                                        </p:attrNameLst>
                                      </p:cBhvr>
                                      <p:tavLst>
                                        <p:tav tm="0">
                                          <p:val>
                                            <p:strVal val="0-#ppt_w/2"/>
                                          </p:val>
                                        </p:tav>
                                        <p:tav tm="100000">
                                          <p:val>
                                            <p:strVal val="#ppt_x"/>
                                          </p:val>
                                        </p:tav>
                                      </p:tavLst>
                                    </p:anim>
                                    <p:anim calcmode="lin" valueType="num">
                                      <p:cBhvr additive="base">
                                        <p:cTn id="12" dur="1000" fill="hold"/>
                                        <p:tgtEl>
                                          <p:spTgt spid="8192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81926"/>
                                        </p:tgtEl>
                                        <p:attrNameLst>
                                          <p:attrName>style.visibility</p:attrName>
                                        </p:attrNameLst>
                                      </p:cBhvr>
                                      <p:to>
                                        <p:strVal val="visible"/>
                                      </p:to>
                                    </p:set>
                                    <p:animEffect transition="in" filter="checkerboard(across)">
                                      <p:cBhvr>
                                        <p:cTn id="17" dur="1000"/>
                                        <p:tgtEl>
                                          <p:spTgt spid="81926"/>
                                        </p:tgtEl>
                                      </p:cBhvr>
                                    </p:animEffect>
                                  </p:childTnLst>
                                </p:cTn>
                              </p:par>
                            </p:childTnLst>
                          </p:cTn>
                        </p:par>
                        <p:par>
                          <p:cTn id="18" fill="hold" nodeType="afterGroup">
                            <p:stCondLst>
                              <p:cond delay="1000"/>
                            </p:stCondLst>
                            <p:childTnLst>
                              <p:par>
                                <p:cTn id="19" presetID="2" presetClass="entr" presetSubtype="2" fill="hold" nodeType="afterEffect">
                                  <p:stCondLst>
                                    <p:cond delay="0"/>
                                  </p:stCondLst>
                                  <p:iterate type="wd">
                                    <p:tmPct val="1000"/>
                                  </p:iterate>
                                  <p:childTnLst>
                                    <p:set>
                                      <p:cBhvr>
                                        <p:cTn id="20" dur="1" fill="hold">
                                          <p:stCondLst>
                                            <p:cond delay="0"/>
                                          </p:stCondLst>
                                        </p:cTn>
                                        <p:tgtEl>
                                          <p:spTgt spid="81928"/>
                                        </p:tgtEl>
                                        <p:attrNameLst>
                                          <p:attrName>style.visibility</p:attrName>
                                        </p:attrNameLst>
                                      </p:cBhvr>
                                      <p:to>
                                        <p:strVal val="visible"/>
                                      </p:to>
                                    </p:set>
                                    <p:anim calcmode="lin" valueType="num">
                                      <p:cBhvr additive="base">
                                        <p:cTn id="21" dur="1000" fill="hold"/>
                                        <p:tgtEl>
                                          <p:spTgt spid="81928"/>
                                        </p:tgtEl>
                                        <p:attrNameLst>
                                          <p:attrName>ppt_x</p:attrName>
                                        </p:attrNameLst>
                                      </p:cBhvr>
                                      <p:tavLst>
                                        <p:tav tm="0">
                                          <p:val>
                                            <p:strVal val="1+#ppt_w/2"/>
                                          </p:val>
                                        </p:tav>
                                        <p:tav tm="100000">
                                          <p:val>
                                            <p:strVal val="#ppt_x"/>
                                          </p:val>
                                        </p:tav>
                                      </p:tavLst>
                                    </p:anim>
                                    <p:anim calcmode="lin" valueType="num">
                                      <p:cBhvr additive="base">
                                        <p:cTn id="22" dur="1000" fill="hold"/>
                                        <p:tgtEl>
                                          <p:spTgt spid="81928"/>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6" fill="hold" nodeType="clickEffect">
                                  <p:stCondLst>
                                    <p:cond delay="0"/>
                                  </p:stCondLst>
                                  <p:iterate type="wd">
                                    <p:tmPct val="1000"/>
                                  </p:iterate>
                                  <p:childTnLst>
                                    <p:set>
                                      <p:cBhvr>
                                        <p:cTn id="26" dur="1" fill="hold">
                                          <p:stCondLst>
                                            <p:cond delay="0"/>
                                          </p:stCondLst>
                                        </p:cTn>
                                        <p:tgtEl>
                                          <p:spTgt spid="81929"/>
                                        </p:tgtEl>
                                        <p:attrNameLst>
                                          <p:attrName>style.visibility</p:attrName>
                                        </p:attrNameLst>
                                      </p:cBhvr>
                                      <p:to>
                                        <p:strVal val="visible"/>
                                      </p:to>
                                    </p:set>
                                    <p:anim calcmode="lin" valueType="num">
                                      <p:cBhvr additive="base">
                                        <p:cTn id="27" dur="1000" fill="hold"/>
                                        <p:tgtEl>
                                          <p:spTgt spid="81929"/>
                                        </p:tgtEl>
                                        <p:attrNameLst>
                                          <p:attrName>ppt_x</p:attrName>
                                        </p:attrNameLst>
                                      </p:cBhvr>
                                      <p:tavLst>
                                        <p:tav tm="0">
                                          <p:val>
                                            <p:strVal val="1+#ppt_w/2"/>
                                          </p:val>
                                        </p:tav>
                                        <p:tav tm="100000">
                                          <p:val>
                                            <p:strVal val="#ppt_x"/>
                                          </p:val>
                                        </p:tav>
                                      </p:tavLst>
                                    </p:anim>
                                    <p:anim calcmode="lin" valueType="num">
                                      <p:cBhvr additive="base">
                                        <p:cTn id="28" dur="1000" fill="hold"/>
                                        <p:tgtEl>
                                          <p:spTgt spid="8192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37" fill="hold" nodeType="clickEffect">
                                  <p:stCondLst>
                                    <p:cond delay="0"/>
                                  </p:stCondLst>
                                  <p:iterate type="wd">
                                    <p:tmPct val="1000"/>
                                  </p:iterate>
                                  <p:childTnLst>
                                    <p:set>
                                      <p:cBhvr>
                                        <p:cTn id="32" dur="1" fill="hold">
                                          <p:stCondLst>
                                            <p:cond delay="0"/>
                                          </p:stCondLst>
                                        </p:cTn>
                                        <p:tgtEl>
                                          <p:spTgt spid="5"/>
                                        </p:tgtEl>
                                        <p:attrNameLst>
                                          <p:attrName>style.visibility</p:attrName>
                                        </p:attrNameLst>
                                      </p:cBhvr>
                                      <p:to>
                                        <p:strVal val="visible"/>
                                      </p:to>
                                    </p:set>
                                    <p:animEffect transition="in" filter="barn(outVertical)">
                                      <p:cBhvr>
                                        <p:cTn id="3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5" grpId="0" animBg="1"/>
      <p:bldP spid="81926" grpId="0" animBg="1"/>
      <p:bldP spid="81927" grpId="0"/>
      <p:bldP spid="81928" grpId="0"/>
      <p:bldP spid="81929"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45" name="Text Box 5">
            <a:extLst>
              <a:ext uri="{FF2B5EF4-FFF2-40B4-BE49-F238E27FC236}">
                <a16:creationId xmlns:a16="http://schemas.microsoft.com/office/drawing/2014/main" id="{02097C45-6058-0544-0F65-ACD9C26423BC}"/>
              </a:ext>
            </a:extLst>
          </p:cNvPr>
          <p:cNvSpPr txBox="1">
            <a:spLocks noChangeArrowheads="1"/>
          </p:cNvSpPr>
          <p:nvPr/>
        </p:nvSpPr>
        <p:spPr bwMode="auto">
          <a:xfrm>
            <a:off x="25652" y="2245748"/>
            <a:ext cx="4255653" cy="75713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El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Sábado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pacto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perpetuo </a:t>
            </a:r>
          </a:p>
          <a:p>
            <a:pPr algn="ctr">
              <a:lnSpc>
                <a:spcPct val="90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Ex 31:16-17</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446" name="Text Box 6">
            <a:extLst>
              <a:ext uri="{FF2B5EF4-FFF2-40B4-BE49-F238E27FC236}">
                <a16:creationId xmlns:a16="http://schemas.microsoft.com/office/drawing/2014/main" id="{53D6B39D-57E1-F35F-C860-449C2C7494A7}"/>
              </a:ext>
            </a:extLst>
          </p:cNvPr>
          <p:cNvSpPr txBox="1">
            <a:spLocks noChangeArrowheads="1"/>
          </p:cNvSpPr>
          <p:nvPr/>
        </p:nvSpPr>
        <p:spPr bwMode="auto">
          <a:xfrm>
            <a:off x="4738505" y="2219845"/>
            <a:ext cx="7453495" cy="830997"/>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Pero fue anulado,</a:t>
            </a:r>
          </a:p>
          <a:p>
            <a:pPr algn="ct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Col. 2:13-14, 16-17</a:t>
            </a:r>
          </a:p>
        </p:txBody>
      </p:sp>
      <p:sp>
        <p:nvSpPr>
          <p:cNvPr id="61447" name="Text Box 7">
            <a:extLst>
              <a:ext uri="{FF2B5EF4-FFF2-40B4-BE49-F238E27FC236}">
                <a16:creationId xmlns:a16="http://schemas.microsoft.com/office/drawing/2014/main" id="{35E95364-6197-42B4-3968-933DD5FFC7E7}"/>
              </a:ext>
            </a:extLst>
          </p:cNvPr>
          <p:cNvSpPr txBox="1">
            <a:spLocks noChangeArrowheads="1"/>
          </p:cNvSpPr>
          <p:nvPr/>
        </p:nvSpPr>
        <p:spPr bwMode="auto">
          <a:xfrm>
            <a:off x="25650" y="3189201"/>
            <a:ext cx="425565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Guardarán, pues, el día de reposo los hijos de Israel, celebrándolo por sus generaciones por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pacto perpetuo.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Señal es para siempre entre mí y los hijos de Israel;</a:t>
            </a:r>
          </a:p>
        </p:txBody>
      </p:sp>
      <p:sp>
        <p:nvSpPr>
          <p:cNvPr id="61449" name="Text Box 9">
            <a:extLst>
              <a:ext uri="{FF2B5EF4-FFF2-40B4-BE49-F238E27FC236}">
                <a16:creationId xmlns:a16="http://schemas.microsoft.com/office/drawing/2014/main" id="{083E047F-0129-992E-5BB2-5147C3A6CA36}"/>
              </a:ext>
            </a:extLst>
          </p:cNvPr>
          <p:cNvSpPr txBox="1">
            <a:spLocks noChangeArrowheads="1"/>
          </p:cNvSpPr>
          <p:nvPr/>
        </p:nvSpPr>
        <p:spPr bwMode="auto">
          <a:xfrm>
            <a:off x="4738505" y="3078641"/>
            <a:ext cx="7453495" cy="374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Os dio vida juntamente con él, perdonándoos todos los pecados,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anulando el acta de los decretos</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que había contra nosotros, que nos era contraria,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quitándola</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 en medio y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clavándola en la cruz</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lnSpc>
                <a:spcPct val="90000"/>
              </a:lnSpc>
            </a:pP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Por tanto, nadie os juzgue en comida o en bebida, o en cuanto a días de fiesta, luna nueva o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días de reposo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todo lo cual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es sombra</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 lo que ha de venir; pero el cuerpo es de Cristo.</a:t>
            </a:r>
          </a:p>
        </p:txBody>
      </p:sp>
      <p:sp>
        <p:nvSpPr>
          <p:cNvPr id="2" name="Text Box 4">
            <a:extLst>
              <a:ext uri="{FF2B5EF4-FFF2-40B4-BE49-F238E27FC236}">
                <a16:creationId xmlns:a16="http://schemas.microsoft.com/office/drawing/2014/main" id="{2D2D38BA-3886-6BF1-BB2B-E75107F0B275}"/>
              </a:ext>
            </a:extLst>
          </p:cNvPr>
          <p:cNvSpPr txBox="1">
            <a:spLocks noChangeArrowheads="1"/>
          </p:cNvSpPr>
          <p:nvPr/>
        </p:nvSpPr>
        <p:spPr bwMode="auto">
          <a:xfrm>
            <a:off x="-76200" y="0"/>
            <a:ext cx="12268200" cy="492443"/>
          </a:xfrm>
          <a:prstGeom prst="rect">
            <a:avLst/>
          </a:prstGeom>
          <a:solidFill>
            <a:srgbClr val="FCFBEA"/>
          </a:solidFill>
          <a:ln>
            <a:noFill/>
          </a:ln>
          <a:effectLst/>
        </p:spPr>
        <p:txBody>
          <a:bodyPr wrap="square">
            <a:spAutoFit/>
          </a:bodyPr>
          <a:lstStyle/>
          <a:p>
            <a:pPr algn="ct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comentario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siempre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cap. 13</a:t>
            </a:r>
          </a:p>
        </p:txBody>
      </p:sp>
      <p:sp>
        <p:nvSpPr>
          <p:cNvPr id="5" name="Rectangle 5">
            <a:extLst>
              <a:ext uri="{FF2B5EF4-FFF2-40B4-BE49-F238E27FC236}">
                <a16:creationId xmlns:a16="http://schemas.microsoft.com/office/drawing/2014/main" id="{24EBABFD-1A18-A5FA-CAF2-125C933C5004}"/>
              </a:ext>
            </a:extLst>
          </p:cNvPr>
          <p:cNvSpPr>
            <a:spLocks noChangeArrowheads="1"/>
          </p:cNvSpPr>
          <p:nvPr/>
        </p:nvSpPr>
        <p:spPr bwMode="auto">
          <a:xfrm>
            <a:off x="11545" y="578835"/>
            <a:ext cx="5313218" cy="1200329"/>
          </a:xfrm>
          <a:prstGeom prst="rect">
            <a:avLst/>
          </a:prstGeom>
          <a:solidFill>
            <a:srgbClr val="FCFBEA"/>
          </a:solidFill>
          <a:ln>
            <a:noFill/>
          </a:ln>
          <a:effectLst/>
        </p:spPr>
        <p:txBody>
          <a:bodyPr wrap="square">
            <a:spAutoFit/>
          </a:bodyPr>
          <a:lstStyle/>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13:14-17 -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toda la tierra que ves, la daré a ti y a tu descendencia para siempre</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
        <p:nvSpPr>
          <p:cNvPr id="6" name="Text Box 8">
            <a:extLst>
              <a:ext uri="{FF2B5EF4-FFF2-40B4-BE49-F238E27FC236}">
                <a16:creationId xmlns:a16="http://schemas.microsoft.com/office/drawing/2014/main" id="{05CACCD0-E5A6-8F07-87B9-D7BC04074586}"/>
              </a:ext>
            </a:extLst>
          </p:cNvPr>
          <p:cNvSpPr txBox="1">
            <a:spLocks noChangeArrowheads="1"/>
          </p:cNvSpPr>
          <p:nvPr/>
        </p:nvSpPr>
        <p:spPr bwMode="auto">
          <a:xfrm>
            <a:off x="6096000" y="556939"/>
            <a:ext cx="5892800" cy="134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i="1" u="sng" dirty="0">
                <a:solidFill>
                  <a:srgbClr val="FFFF00"/>
                </a:solidFill>
                <a:latin typeface="Tahoma" panose="020B0604030504040204" pitchFamily="34" charset="0"/>
                <a:ea typeface="Tahoma" panose="020B0604030504040204" pitchFamily="34" charset="0"/>
                <a:cs typeface="Tahoma" panose="020B0604030504040204" pitchFamily="34" charset="0"/>
              </a:rPr>
              <a:t>durable de edad</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no </a:t>
            </a:r>
            <a:r>
              <a:rPr lang="es-ES" altLang="en-US" sz="2400" b="1" i="1" u="sng" dirty="0">
                <a:solidFill>
                  <a:schemeClr val="bg1"/>
                </a:solidFill>
                <a:latin typeface="Tahoma" panose="020B0604030504040204" pitchFamily="34" charset="0"/>
                <a:ea typeface="Tahoma" panose="020B0604030504040204" pitchFamily="34" charset="0"/>
                <a:cs typeface="Tahoma" panose="020B0604030504040204" pitchFamily="34" charset="0"/>
              </a:rPr>
              <a:t>eterno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...implica solamente un tiempo indefinidamente largo… significa “por un tiempo largo”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Leupold</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61445"/>
                                        </p:tgtEl>
                                        <p:attrNameLst>
                                          <p:attrName>style.visibility</p:attrName>
                                        </p:attrNameLst>
                                      </p:cBhvr>
                                      <p:to>
                                        <p:strVal val="visible"/>
                                      </p:to>
                                    </p:set>
                                    <p:animEffect transition="in" filter="checkerboard(across)">
                                      <p:cBhvr>
                                        <p:cTn id="7" dur="1000"/>
                                        <p:tgtEl>
                                          <p:spTgt spid="61445"/>
                                        </p:tgtEl>
                                      </p:cBhvr>
                                    </p:animEffect>
                                  </p:childTnLst>
                                </p:cTn>
                              </p:par>
                            </p:childTnLst>
                          </p:cTn>
                        </p:par>
                        <p:par>
                          <p:cTn id="8" fill="hold" nodeType="afterGroup">
                            <p:stCondLst>
                              <p:cond delay="1000"/>
                            </p:stCondLst>
                            <p:childTnLst>
                              <p:par>
                                <p:cTn id="9" presetID="2" presetClass="entr" presetSubtype="8" fill="hold" nodeType="afterEffect">
                                  <p:stCondLst>
                                    <p:cond delay="0"/>
                                  </p:stCondLst>
                                  <p:iterate type="wd">
                                    <p:tmPct val="1000"/>
                                  </p:iterate>
                                  <p:childTnLst>
                                    <p:set>
                                      <p:cBhvr>
                                        <p:cTn id="10" dur="1" fill="hold">
                                          <p:stCondLst>
                                            <p:cond delay="0"/>
                                          </p:stCondLst>
                                        </p:cTn>
                                        <p:tgtEl>
                                          <p:spTgt spid="61447"/>
                                        </p:tgtEl>
                                        <p:attrNameLst>
                                          <p:attrName>style.visibility</p:attrName>
                                        </p:attrNameLst>
                                      </p:cBhvr>
                                      <p:to>
                                        <p:strVal val="visible"/>
                                      </p:to>
                                    </p:set>
                                    <p:anim calcmode="lin" valueType="num">
                                      <p:cBhvr additive="base">
                                        <p:cTn id="11" dur="1000" fill="hold"/>
                                        <p:tgtEl>
                                          <p:spTgt spid="61447"/>
                                        </p:tgtEl>
                                        <p:attrNameLst>
                                          <p:attrName>ppt_x</p:attrName>
                                        </p:attrNameLst>
                                      </p:cBhvr>
                                      <p:tavLst>
                                        <p:tav tm="0">
                                          <p:val>
                                            <p:strVal val="0-#ppt_w/2"/>
                                          </p:val>
                                        </p:tav>
                                        <p:tav tm="100000">
                                          <p:val>
                                            <p:strVal val="#ppt_x"/>
                                          </p:val>
                                        </p:tav>
                                      </p:tavLst>
                                    </p:anim>
                                    <p:anim calcmode="lin" valueType="num">
                                      <p:cBhvr additive="base">
                                        <p:cTn id="12" dur="1000" fill="hold"/>
                                        <p:tgtEl>
                                          <p:spTgt spid="6144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61446"/>
                                        </p:tgtEl>
                                        <p:attrNameLst>
                                          <p:attrName>style.visibility</p:attrName>
                                        </p:attrNameLst>
                                      </p:cBhvr>
                                      <p:to>
                                        <p:strVal val="visible"/>
                                      </p:to>
                                    </p:set>
                                    <p:animEffect transition="in" filter="checkerboard(across)">
                                      <p:cBhvr>
                                        <p:cTn id="17" dur="1000"/>
                                        <p:tgtEl>
                                          <p:spTgt spid="61446"/>
                                        </p:tgtEl>
                                      </p:cBhvr>
                                    </p:animEffect>
                                  </p:childTnLst>
                                </p:cTn>
                              </p:par>
                            </p:childTnLst>
                          </p:cTn>
                        </p:par>
                        <p:par>
                          <p:cTn id="18" fill="hold" nodeType="afterGroup">
                            <p:stCondLst>
                              <p:cond delay="1000"/>
                            </p:stCondLst>
                            <p:childTnLst>
                              <p:par>
                                <p:cTn id="19" presetID="2" presetClass="entr" presetSubtype="2" fill="hold" nodeType="afterEffect">
                                  <p:stCondLst>
                                    <p:cond delay="0"/>
                                  </p:stCondLst>
                                  <p:iterate type="wd">
                                    <p:tmPct val="1000"/>
                                  </p:iterate>
                                  <p:childTnLst>
                                    <p:set>
                                      <p:cBhvr>
                                        <p:cTn id="20" dur="1" fill="hold">
                                          <p:stCondLst>
                                            <p:cond delay="0"/>
                                          </p:stCondLst>
                                        </p:cTn>
                                        <p:tgtEl>
                                          <p:spTgt spid="61449">
                                            <p:txEl>
                                              <p:pRg st="0" end="0"/>
                                            </p:txEl>
                                          </p:spTgt>
                                        </p:tgtEl>
                                        <p:attrNameLst>
                                          <p:attrName>style.visibility</p:attrName>
                                        </p:attrNameLst>
                                      </p:cBhvr>
                                      <p:to>
                                        <p:strVal val="visible"/>
                                      </p:to>
                                    </p:set>
                                    <p:anim calcmode="lin" valueType="num">
                                      <p:cBhvr additive="base">
                                        <p:cTn id="21" dur="1000" fill="hold"/>
                                        <p:tgtEl>
                                          <p:spTgt spid="61449">
                                            <p:txEl>
                                              <p:pRg st="0" end="0"/>
                                            </p:txEl>
                                          </p:spTgt>
                                        </p:tgtEl>
                                        <p:attrNameLst>
                                          <p:attrName>ppt_x</p:attrName>
                                        </p:attrNameLst>
                                      </p:cBhvr>
                                      <p:tavLst>
                                        <p:tav tm="0">
                                          <p:val>
                                            <p:strVal val="1+#ppt_w/2"/>
                                          </p:val>
                                        </p:tav>
                                        <p:tav tm="100000">
                                          <p:val>
                                            <p:strVal val="#ppt_x"/>
                                          </p:val>
                                        </p:tav>
                                      </p:tavLst>
                                    </p:anim>
                                    <p:anim calcmode="lin" valueType="num">
                                      <p:cBhvr additive="base">
                                        <p:cTn id="22" dur="1000" fill="hold"/>
                                        <p:tgtEl>
                                          <p:spTgt spid="6144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5" grpId="0" animBg="1"/>
      <p:bldP spid="61446" grpId="0" animBg="1"/>
      <p:bldP spid="61447"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C79F1B80-D124-17A3-0075-D5459C28F64D}"/>
              </a:ext>
            </a:extLst>
          </p:cNvPr>
          <p:cNvSpPr>
            <a:spLocks noChangeArrowheads="1"/>
          </p:cNvSpPr>
          <p:nvPr/>
        </p:nvSpPr>
        <p:spPr bwMode="auto">
          <a:xfrm>
            <a:off x="0" y="1500274"/>
            <a:ext cx="2667000" cy="4339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¿El Punto es…?</a:t>
            </a:r>
          </a:p>
        </p:txBody>
      </p:sp>
      <p:sp>
        <p:nvSpPr>
          <p:cNvPr id="63495" name="Text Box 7">
            <a:extLst>
              <a:ext uri="{FF2B5EF4-FFF2-40B4-BE49-F238E27FC236}">
                <a16:creationId xmlns:a16="http://schemas.microsoft.com/office/drawing/2014/main" id="{26A04EE2-6420-21AB-E9D9-C0C5A1CB0F81}"/>
              </a:ext>
            </a:extLst>
          </p:cNvPr>
          <p:cNvSpPr txBox="1">
            <a:spLocks noChangeArrowheads="1"/>
          </p:cNvSpPr>
          <p:nvPr/>
        </p:nvSpPr>
        <p:spPr bwMode="auto">
          <a:xfrm>
            <a:off x="2590800" y="609600"/>
            <a:ext cx="9601200" cy="219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Todas aquellas cosas conforme a la Ley que fueron descritas como "perpetuas" "o para siempre" debían ser observadas para aquella era entera de tiempo, pero no para toda la eternidad. Ellas eran ordenanzas "durables de edad", significando que ellos nunca podrían ser desobedecidos durante la era durante la cual les dieron.</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3497" name="Rectangle 9">
            <a:extLst>
              <a:ext uri="{FF2B5EF4-FFF2-40B4-BE49-F238E27FC236}">
                <a16:creationId xmlns:a16="http://schemas.microsoft.com/office/drawing/2014/main" id="{BA29F1B4-69F0-6B91-BDA3-04506ABC5510}"/>
              </a:ext>
            </a:extLst>
          </p:cNvPr>
          <p:cNvSpPr>
            <a:spLocks noChangeArrowheads="1"/>
          </p:cNvSpPr>
          <p:nvPr/>
        </p:nvSpPr>
        <p:spPr bwMode="auto">
          <a:xfrm>
            <a:off x="-2310" y="3581400"/>
            <a:ext cx="2364509" cy="24191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¿Cuánto tiempo debían ser seguidas aquellas ordenanzas “perpetuas“?</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63498" name="Text Box 10">
            <a:extLst>
              <a:ext uri="{FF2B5EF4-FFF2-40B4-BE49-F238E27FC236}">
                <a16:creationId xmlns:a16="http://schemas.microsoft.com/office/drawing/2014/main" id="{CDD19CA4-99D0-CAB2-944D-0B3E38FAA93E}"/>
              </a:ext>
            </a:extLst>
          </p:cNvPr>
          <p:cNvSpPr txBox="1">
            <a:spLocks noChangeArrowheads="1"/>
          </p:cNvSpPr>
          <p:nvPr/>
        </p:nvSpPr>
        <p:spPr bwMode="auto">
          <a:xfrm>
            <a:off x="2476500" y="3085893"/>
            <a:ext cx="9829800" cy="374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3:19-25 -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Entonces, ¿para qué sirve la ley? Fue añadida a causa de las transgresiones,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hasta que viniese la simiente</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 quien fue hecha la promesa;… Pero antes que viniese la fe, estábamos confinados bajo la ley, encerrados para aquella fe que iba a ser revelada.  De manera que la ley ha sido nuestro </a:t>
            </a:r>
            <a:r>
              <a:rPr lang="es-E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ayo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para llevarnos a Cristo, a fin de que fuésemos justificados por la fe.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Pero venida la fe, ya no estamos bajo </a:t>
            </a:r>
            <a:r>
              <a:rPr lang="es-E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ayo</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0000"/>
              </a:lnSpc>
            </a:pP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Gál 5:4 -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 Cristo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os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desligasteis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la ley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os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justificáis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de la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gracia</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habéis</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caído</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2" name="Text Box 4">
            <a:extLst>
              <a:ext uri="{FF2B5EF4-FFF2-40B4-BE49-F238E27FC236}">
                <a16:creationId xmlns:a16="http://schemas.microsoft.com/office/drawing/2014/main" id="{5C3D60CB-AFC0-B497-3A68-92B6D999E8E6}"/>
              </a:ext>
            </a:extLst>
          </p:cNvPr>
          <p:cNvSpPr txBox="1">
            <a:spLocks noChangeArrowheads="1"/>
          </p:cNvSpPr>
          <p:nvPr/>
        </p:nvSpPr>
        <p:spPr bwMode="auto">
          <a:xfrm>
            <a:off x="0" y="0"/>
            <a:ext cx="12192000" cy="492443"/>
          </a:xfrm>
          <a:prstGeom prst="rect">
            <a:avLst/>
          </a:prstGeom>
          <a:solidFill>
            <a:srgbClr val="FCFBEA"/>
          </a:solidFill>
          <a:ln>
            <a:noFill/>
          </a:ln>
          <a:effectLst/>
        </p:spPr>
        <p:txBody>
          <a:bodyPr wrap="square">
            <a:spAutoFit/>
          </a:bodyPr>
          <a:lstStyle/>
          <a:p>
            <a:pPr algn="ct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comentario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siempre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cap. 13</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2" fill="hold" nodeType="withEffect">
                                  <p:stCondLst>
                                    <p:cond delay="0"/>
                                  </p:stCondLst>
                                  <p:iterate type="lt">
                                    <p:tmPct val="3000"/>
                                  </p:iterate>
                                  <p:childTnLst>
                                    <p:set>
                                      <p:cBhvr>
                                        <p:cTn id="6" dur="1" fill="hold">
                                          <p:stCondLst>
                                            <p:cond delay="0"/>
                                          </p:stCondLst>
                                        </p:cTn>
                                        <p:tgtEl>
                                          <p:spTgt spid="63491"/>
                                        </p:tgtEl>
                                        <p:attrNameLst>
                                          <p:attrName>style.visibility</p:attrName>
                                        </p:attrNameLst>
                                      </p:cBhvr>
                                      <p:to>
                                        <p:strVal val="visible"/>
                                      </p:to>
                                    </p:set>
                                    <p:animEffect transition="in" filter="slide(fromRight)">
                                      <p:cBhvr>
                                        <p:cTn id="7" dur="1000"/>
                                        <p:tgtEl>
                                          <p:spTgt spid="63491"/>
                                        </p:tgtEl>
                                      </p:cBhvr>
                                    </p:animEffect>
                                  </p:childTnLst>
                                </p:cTn>
                              </p:par>
                            </p:childTnLst>
                          </p:cTn>
                        </p:par>
                        <p:par>
                          <p:cTn id="8" fill="hold" nodeType="afterGroup">
                            <p:stCondLst>
                              <p:cond delay="1330"/>
                            </p:stCondLst>
                            <p:childTnLst>
                              <p:par>
                                <p:cTn id="9" presetID="2" presetClass="entr" presetSubtype="1" fill="hold" nodeType="afterEffect">
                                  <p:stCondLst>
                                    <p:cond delay="0"/>
                                  </p:stCondLst>
                                  <p:iterate type="wd">
                                    <p:tmPct val="1000"/>
                                  </p:iterate>
                                  <p:childTnLst>
                                    <p:set>
                                      <p:cBhvr>
                                        <p:cTn id="10" dur="1" fill="hold">
                                          <p:stCondLst>
                                            <p:cond delay="0"/>
                                          </p:stCondLst>
                                        </p:cTn>
                                        <p:tgtEl>
                                          <p:spTgt spid="63495"/>
                                        </p:tgtEl>
                                        <p:attrNameLst>
                                          <p:attrName>style.visibility</p:attrName>
                                        </p:attrNameLst>
                                      </p:cBhvr>
                                      <p:to>
                                        <p:strVal val="visible"/>
                                      </p:to>
                                    </p:set>
                                    <p:anim calcmode="lin" valueType="num">
                                      <p:cBhvr additive="base">
                                        <p:cTn id="11" dur="1000" fill="hold"/>
                                        <p:tgtEl>
                                          <p:spTgt spid="63495"/>
                                        </p:tgtEl>
                                        <p:attrNameLst>
                                          <p:attrName>ppt_x</p:attrName>
                                        </p:attrNameLst>
                                      </p:cBhvr>
                                      <p:tavLst>
                                        <p:tav tm="0">
                                          <p:val>
                                            <p:strVal val="#ppt_x"/>
                                          </p:val>
                                        </p:tav>
                                        <p:tav tm="100000">
                                          <p:val>
                                            <p:strVal val="#ppt_x"/>
                                          </p:val>
                                        </p:tav>
                                      </p:tavLst>
                                    </p:anim>
                                    <p:anim calcmode="lin" valueType="num">
                                      <p:cBhvr additive="base">
                                        <p:cTn id="12" dur="1000" fill="hold"/>
                                        <p:tgtEl>
                                          <p:spTgt spid="63495"/>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nodeType="clickEffect">
                                  <p:stCondLst>
                                    <p:cond delay="0"/>
                                  </p:stCondLst>
                                  <p:iterate type="wd">
                                    <p:tmPct val="2000"/>
                                  </p:iterate>
                                  <p:childTnLst>
                                    <p:set>
                                      <p:cBhvr>
                                        <p:cTn id="16" dur="1" fill="hold">
                                          <p:stCondLst>
                                            <p:cond delay="0"/>
                                          </p:stCondLst>
                                        </p:cTn>
                                        <p:tgtEl>
                                          <p:spTgt spid="63497"/>
                                        </p:tgtEl>
                                        <p:attrNameLst>
                                          <p:attrName>style.visibility</p:attrName>
                                        </p:attrNameLst>
                                      </p:cBhvr>
                                      <p:to>
                                        <p:strVal val="visible"/>
                                      </p:to>
                                    </p:set>
                                    <p:animEffect transition="in" filter="slide(fromTop)">
                                      <p:cBhvr>
                                        <p:cTn id="17" dur="1000"/>
                                        <p:tgtEl>
                                          <p:spTgt spid="634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nodeType="clickEffect">
                                  <p:stCondLst>
                                    <p:cond delay="0"/>
                                  </p:stCondLst>
                                  <p:iterate type="wd">
                                    <p:tmPct val="1000"/>
                                  </p:iterate>
                                  <p:childTnLst>
                                    <p:set>
                                      <p:cBhvr>
                                        <p:cTn id="21" dur="1" fill="hold">
                                          <p:stCondLst>
                                            <p:cond delay="0"/>
                                          </p:stCondLst>
                                        </p:cTn>
                                        <p:tgtEl>
                                          <p:spTgt spid="63498">
                                            <p:txEl>
                                              <p:pRg st="0" end="0"/>
                                            </p:txEl>
                                          </p:spTgt>
                                        </p:tgtEl>
                                        <p:attrNameLst>
                                          <p:attrName>style.visibility</p:attrName>
                                        </p:attrNameLst>
                                      </p:cBhvr>
                                      <p:to>
                                        <p:strVal val="visible"/>
                                      </p:to>
                                    </p:set>
                                    <p:animEffect transition="in" filter="barn(outVertical)">
                                      <p:cBhvr>
                                        <p:cTn id="22" dur="1000"/>
                                        <p:tgtEl>
                                          <p:spTgt spid="6349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6" fill="hold" nodeType="clickEffect">
                                  <p:stCondLst>
                                    <p:cond delay="0"/>
                                  </p:stCondLst>
                                  <p:iterate type="wd">
                                    <p:tmPct val="1000"/>
                                  </p:iterate>
                                  <p:childTnLst>
                                    <p:set>
                                      <p:cBhvr>
                                        <p:cTn id="26" dur="1" fill="hold">
                                          <p:stCondLst>
                                            <p:cond delay="0"/>
                                          </p:stCondLst>
                                        </p:cTn>
                                        <p:tgtEl>
                                          <p:spTgt spid="63498">
                                            <p:txEl>
                                              <p:pRg st="2" end="2"/>
                                            </p:txEl>
                                          </p:spTgt>
                                        </p:tgtEl>
                                        <p:attrNameLst>
                                          <p:attrName>style.visibility</p:attrName>
                                        </p:attrNameLst>
                                      </p:cBhvr>
                                      <p:to>
                                        <p:strVal val="visible"/>
                                      </p:to>
                                    </p:set>
                                    <p:anim calcmode="lin" valueType="num">
                                      <p:cBhvr additive="base">
                                        <p:cTn id="27" dur="1000" fill="hold"/>
                                        <p:tgtEl>
                                          <p:spTgt spid="63498">
                                            <p:txEl>
                                              <p:pRg st="2" end="2"/>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6349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p:bldP spid="63495" grpId="0"/>
      <p:bldP spid="63497"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05F45EE4-9C68-F837-78F3-572EE5A829D6}"/>
              </a:ext>
            </a:extLst>
          </p:cNvPr>
          <p:cNvSpPr>
            <a:spLocks noChangeArrowheads="1"/>
          </p:cNvSpPr>
          <p:nvPr/>
        </p:nvSpPr>
        <p:spPr bwMode="auto">
          <a:xfrm>
            <a:off x="76200" y="685801"/>
            <a:ext cx="5105400" cy="41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Josué</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21:43-45; 23:14-16</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4516" name="Text Box 4">
            <a:extLst>
              <a:ext uri="{FF2B5EF4-FFF2-40B4-BE49-F238E27FC236}">
                <a16:creationId xmlns:a16="http://schemas.microsoft.com/office/drawing/2014/main" id="{E304259F-BDB7-54C6-7D49-05420A54E660}"/>
              </a:ext>
            </a:extLst>
          </p:cNvPr>
          <p:cNvSpPr txBox="1">
            <a:spLocks noChangeArrowheads="1"/>
          </p:cNvSpPr>
          <p:nvPr/>
        </p:nvSpPr>
        <p:spPr bwMode="auto">
          <a:xfrm>
            <a:off x="4191000" y="609601"/>
            <a:ext cx="8001000" cy="2548390"/>
          </a:xfrm>
          <a:prstGeom prst="rect">
            <a:avLst/>
          </a:prstGeom>
          <a:solidFill>
            <a:srgbClr val="FCFBEA"/>
          </a:solidFill>
          <a:ln>
            <a:noFill/>
          </a:ln>
          <a:effectLst/>
        </p:spPr>
        <p:txBody>
          <a:bodyPr wrap="square">
            <a:spAutoFit/>
          </a:bodyPr>
          <a:lstStyle/>
          <a:p>
            <a:pPr algn="ctr">
              <a:lnSpc>
                <a:spcPct val="95000"/>
              </a:lnSpc>
            </a:pPr>
            <a:r>
              <a:rPr lang="es-ES" altLang="en-US" sz="2400" b="1">
                <a:latin typeface="Tahoma" panose="020B0604030504040204" pitchFamily="34" charset="0"/>
                <a:ea typeface="Tahoma" panose="020B0604030504040204" pitchFamily="34" charset="0"/>
                <a:cs typeface="Tahoma" panose="020B0604030504040204" pitchFamily="34" charset="0"/>
              </a:rPr>
              <a:t>La promesa de tierra a Israel, a través de Abraham, Isaac, y Jacob, fue completamente realizada. Ellos rechazaron guardar su lado del pacto y fueron echados de la tierra.  Se permitió volver un remanente después del cautiverio babilonio:  era el final de todas las promesas que Dios hizo con Israel acerca de la tierra.</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64517" name="Rectangle 5">
            <a:extLst>
              <a:ext uri="{FF2B5EF4-FFF2-40B4-BE49-F238E27FC236}">
                <a16:creationId xmlns:a16="http://schemas.microsoft.com/office/drawing/2014/main" id="{B9577E52-BCA0-9673-ADE7-A3B7C73B46EC}"/>
              </a:ext>
            </a:extLst>
          </p:cNvPr>
          <p:cNvSpPr>
            <a:spLocks noChangeArrowheads="1"/>
          </p:cNvSpPr>
          <p:nvPr/>
        </p:nvSpPr>
        <p:spPr bwMode="auto">
          <a:xfrm>
            <a:off x="76200" y="1143001"/>
            <a:ext cx="5105400" cy="41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Jeremías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32:21-23</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4518" name="Rectangle 6">
            <a:extLst>
              <a:ext uri="{FF2B5EF4-FFF2-40B4-BE49-F238E27FC236}">
                <a16:creationId xmlns:a16="http://schemas.microsoft.com/office/drawing/2014/main" id="{D3DF576E-4735-C9E8-E4AF-F2965B582B3F}"/>
              </a:ext>
            </a:extLst>
          </p:cNvPr>
          <p:cNvSpPr>
            <a:spLocks noChangeArrowheads="1"/>
          </p:cNvSpPr>
          <p:nvPr/>
        </p:nvSpPr>
        <p:spPr bwMode="auto">
          <a:xfrm>
            <a:off x="76200" y="1676401"/>
            <a:ext cx="5105400" cy="41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Salmista</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105:8-11, 44</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4519" name="Rectangle 7">
            <a:extLst>
              <a:ext uri="{FF2B5EF4-FFF2-40B4-BE49-F238E27FC236}">
                <a16:creationId xmlns:a16="http://schemas.microsoft.com/office/drawing/2014/main" id="{D8DFB0D9-A9DF-3569-C27A-43628173228C}"/>
              </a:ext>
            </a:extLst>
          </p:cNvPr>
          <p:cNvSpPr>
            <a:spLocks noChangeArrowheads="1"/>
          </p:cNvSpPr>
          <p:nvPr/>
        </p:nvSpPr>
        <p:spPr bwMode="auto">
          <a:xfrm>
            <a:off x="76200" y="2133601"/>
            <a:ext cx="5105400" cy="41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Levitas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Neh. 9:5-8</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4520" name="Rectangle 8">
            <a:extLst>
              <a:ext uri="{FF2B5EF4-FFF2-40B4-BE49-F238E27FC236}">
                <a16:creationId xmlns:a16="http://schemas.microsoft.com/office/drawing/2014/main" id="{DD691AE1-4BC7-E9E4-BF6C-732065049163}"/>
              </a:ext>
            </a:extLst>
          </p:cNvPr>
          <p:cNvSpPr>
            <a:spLocks noChangeArrowheads="1"/>
          </p:cNvSpPr>
          <p:nvPr/>
        </p:nvSpPr>
        <p:spPr bwMode="auto">
          <a:xfrm>
            <a:off x="76200" y="2590800"/>
            <a:ext cx="3810000" cy="739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Salomón</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reinó</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sobre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todo</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1Rey. 4:21; 2Crón. 9:26</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4521" name="Rectangle 9">
            <a:extLst>
              <a:ext uri="{FF2B5EF4-FFF2-40B4-BE49-F238E27FC236}">
                <a16:creationId xmlns:a16="http://schemas.microsoft.com/office/drawing/2014/main" id="{0BD2CC83-3D1E-160B-8C86-106826D70FED}"/>
              </a:ext>
            </a:extLst>
          </p:cNvPr>
          <p:cNvSpPr>
            <a:spLocks noChangeArrowheads="1"/>
          </p:cNvSpPr>
          <p:nvPr/>
        </p:nvSpPr>
        <p:spPr bwMode="auto">
          <a:xfrm>
            <a:off x="-27709" y="3723290"/>
            <a:ext cx="12192000" cy="3118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Heb 8:6-13 -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Pero ahora tanto mejor ministerio es el suyo, cuanto es mediador de un mejor pacto, establecido sobre mejores promesas.  Porque si aquel primero hubiera sido sin defecto, ciertamente no se hubiera procurado lugar para el segundo.  Porque reprendiéndolos dice:  He aquí vienen días, dice el Señor, en que estableceré con la casa de Israel y la casa de Judá un nuevo pacto; no como el pacto que hice con sus padres el día que los tomé de la mano para sacarlos de la tierra de Egipto; porque ellos no permanecieron en mi pacto, y yo me desentendí de ellos, dice el Señor … Al decir:  Nuevo pacto,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ha dado por viejo al primero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lo que se da por viejo y se envejece, está próximo a desaparecer.</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4522" name="Text Box 10">
            <a:extLst>
              <a:ext uri="{FF2B5EF4-FFF2-40B4-BE49-F238E27FC236}">
                <a16:creationId xmlns:a16="http://schemas.microsoft.com/office/drawing/2014/main" id="{4EBC3EEF-2990-6C4E-A703-94C916C9B705}"/>
              </a:ext>
            </a:extLst>
          </p:cNvPr>
          <p:cNvSpPr txBox="1">
            <a:spLocks noChangeArrowheads="1"/>
          </p:cNvSpPr>
          <p:nvPr/>
        </p:nvSpPr>
        <p:spPr bwMode="auto">
          <a:xfrm>
            <a:off x="4191000" y="565728"/>
            <a:ext cx="8001000" cy="2899255"/>
          </a:xfrm>
          <a:prstGeom prst="rect">
            <a:avLst/>
          </a:prstGeom>
          <a:solidFill>
            <a:srgbClr val="FCFBEA"/>
          </a:solidFill>
          <a:ln>
            <a:noFill/>
          </a:ln>
          <a:effectLst/>
        </p:spPr>
        <p:txBody>
          <a:bodyPr wrap="square">
            <a:spAutoFit/>
          </a:bodyPr>
          <a:lstStyle/>
          <a:p>
            <a:pPr algn="ctr">
              <a:lnSpc>
                <a:spcPct val="9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Estamos bajo "el nuevo" pacto, lo que significa que las promesas de "la nación" y de "de tierra" son "obsoletas". No participamos en aquellas promesas.  "El nuevo" pacto nos trae al cumplimiento de la promesa de la "semilla": a Jesús, que nos hace ser una nación espiritual con promesas espirituales. Las promesas físicas ya no se aplican.</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 name="Text Box 4">
            <a:extLst>
              <a:ext uri="{FF2B5EF4-FFF2-40B4-BE49-F238E27FC236}">
                <a16:creationId xmlns:a16="http://schemas.microsoft.com/office/drawing/2014/main" id="{4F2009D6-FD99-2D8D-60D0-7BE679372C28}"/>
              </a:ext>
            </a:extLst>
          </p:cNvPr>
          <p:cNvSpPr txBox="1">
            <a:spLocks noChangeArrowheads="1"/>
          </p:cNvSpPr>
          <p:nvPr/>
        </p:nvSpPr>
        <p:spPr bwMode="auto">
          <a:xfrm>
            <a:off x="0" y="0"/>
            <a:ext cx="12192000" cy="492443"/>
          </a:xfrm>
          <a:prstGeom prst="rect">
            <a:avLst/>
          </a:prstGeom>
          <a:solidFill>
            <a:srgbClr val="FCFBEA"/>
          </a:solidFill>
          <a:ln>
            <a:noFill/>
          </a:ln>
          <a:effectLst/>
        </p:spPr>
        <p:txBody>
          <a:bodyPr wrap="square">
            <a:spAutoFit/>
          </a:bodyPr>
          <a:lstStyle/>
          <a:p>
            <a:pPr algn="ctr"/>
            <a:r>
              <a:rPr lang="en-US"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Promesa</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de la Tierra: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comentario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siempre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cap. 13</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64516"/>
                                        </p:tgtEl>
                                        <p:attrNameLst>
                                          <p:attrName>style.visibility</p:attrName>
                                        </p:attrNameLst>
                                      </p:cBhvr>
                                      <p:to>
                                        <p:strVal val="visible"/>
                                      </p:to>
                                    </p:set>
                                    <p:animEffect transition="in" filter="barn(outVertical)">
                                      <p:cBhvr>
                                        <p:cTn id="7" dur="1000"/>
                                        <p:tgtEl>
                                          <p:spTgt spid="645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8" fill="hold" nodeType="clickEffect">
                                  <p:stCondLst>
                                    <p:cond delay="0"/>
                                  </p:stCondLst>
                                  <p:iterate type="wd">
                                    <p:tmPct val="1000"/>
                                  </p:iterate>
                                  <p:childTnLst>
                                    <p:set>
                                      <p:cBhvr>
                                        <p:cTn id="11" dur="1" fill="hold">
                                          <p:stCondLst>
                                            <p:cond delay="0"/>
                                          </p:stCondLst>
                                        </p:cTn>
                                        <p:tgtEl>
                                          <p:spTgt spid="64521"/>
                                        </p:tgtEl>
                                        <p:attrNameLst>
                                          <p:attrName>style.visibility</p:attrName>
                                        </p:attrNameLst>
                                      </p:cBhvr>
                                      <p:to>
                                        <p:strVal val="visible"/>
                                      </p:to>
                                    </p:set>
                                    <p:animEffect transition="in" filter="wheel(8)">
                                      <p:cBhvr>
                                        <p:cTn id="12" dur="500"/>
                                        <p:tgtEl>
                                          <p:spTgt spid="645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xit" presetSubtype="0" fill="hold" nodeType="clickEffect">
                                  <p:stCondLst>
                                    <p:cond delay="0"/>
                                  </p:stCondLst>
                                  <p:childTnLst>
                                    <p:animEffect transition="out" filter="dissolve">
                                      <p:cBhvr>
                                        <p:cTn id="16" dur="1000"/>
                                        <p:tgtEl>
                                          <p:spTgt spid="64516"/>
                                        </p:tgtEl>
                                      </p:cBhvr>
                                    </p:animEffect>
                                    <p:set>
                                      <p:cBhvr>
                                        <p:cTn id="17" dur="1" fill="hold">
                                          <p:stCondLst>
                                            <p:cond delay="999"/>
                                          </p:stCondLst>
                                        </p:cTn>
                                        <p:tgtEl>
                                          <p:spTgt spid="64516"/>
                                        </p:tgtEl>
                                        <p:attrNameLst>
                                          <p:attrName>style.visibility</p:attrName>
                                        </p:attrNameLst>
                                      </p:cBhvr>
                                      <p:to>
                                        <p:strVal val="hidden"/>
                                      </p:to>
                                    </p:set>
                                  </p:childTnLst>
                                </p:cTn>
                              </p:par>
                              <p:par>
                                <p:cTn id="18" presetID="23" presetClass="entr" presetSubtype="272" fill="hold" nodeType="withEffect">
                                  <p:stCondLst>
                                    <p:cond delay="0"/>
                                  </p:stCondLst>
                                  <p:childTnLst>
                                    <p:set>
                                      <p:cBhvr>
                                        <p:cTn id="19" dur="1" fill="hold">
                                          <p:stCondLst>
                                            <p:cond delay="0"/>
                                          </p:stCondLst>
                                        </p:cTn>
                                        <p:tgtEl>
                                          <p:spTgt spid="64522"/>
                                        </p:tgtEl>
                                        <p:attrNameLst>
                                          <p:attrName>style.visibility</p:attrName>
                                        </p:attrNameLst>
                                      </p:cBhvr>
                                      <p:to>
                                        <p:strVal val="visible"/>
                                      </p:to>
                                    </p:set>
                                    <p:anim calcmode="lin" valueType="num">
                                      <p:cBhvr>
                                        <p:cTn id="20" dur="2000" fill="hold"/>
                                        <p:tgtEl>
                                          <p:spTgt spid="64522"/>
                                        </p:tgtEl>
                                        <p:attrNameLst>
                                          <p:attrName>ppt_w</p:attrName>
                                        </p:attrNameLst>
                                      </p:cBhvr>
                                      <p:tavLst>
                                        <p:tav tm="0">
                                          <p:val>
                                            <p:strVal val="2/3*#ppt_w"/>
                                          </p:val>
                                        </p:tav>
                                        <p:tav tm="100000">
                                          <p:val>
                                            <p:strVal val="#ppt_w"/>
                                          </p:val>
                                        </p:tav>
                                      </p:tavLst>
                                    </p:anim>
                                    <p:anim calcmode="lin" valueType="num">
                                      <p:cBhvr>
                                        <p:cTn id="21" dur="2000" fill="hold"/>
                                        <p:tgtEl>
                                          <p:spTgt spid="6452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animBg="1"/>
      <p:bldP spid="64516" grpId="1" animBg="1"/>
      <p:bldP spid="64521" grpId="0"/>
      <p:bldP spid="6452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9634" name="Text Box 2">
            <a:extLst>
              <a:ext uri="{FF2B5EF4-FFF2-40B4-BE49-F238E27FC236}">
                <a16:creationId xmlns:a16="http://schemas.microsoft.com/office/drawing/2014/main" id="{13E45636-EBA3-8843-0B08-25902A85C47C}"/>
              </a:ext>
            </a:extLst>
          </p:cNvPr>
          <p:cNvSpPr txBox="1">
            <a:spLocks noChangeArrowheads="1"/>
          </p:cNvSpPr>
          <p:nvPr/>
        </p:nvSpPr>
        <p:spPr bwMode="auto">
          <a:xfrm>
            <a:off x="-76200" y="36945"/>
            <a:ext cx="1676400" cy="955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n-US" altLang="en-US"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n-US" altLang="en-US"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69635" name="Text Box 3">
            <a:extLst>
              <a:ext uri="{FF2B5EF4-FFF2-40B4-BE49-F238E27FC236}">
                <a16:creationId xmlns:a16="http://schemas.microsoft.com/office/drawing/2014/main" id="{B58C7C03-3742-5968-8611-091F43485CA0}"/>
              </a:ext>
            </a:extLst>
          </p:cNvPr>
          <p:cNvSpPr txBox="1">
            <a:spLocks noChangeArrowheads="1"/>
          </p:cNvSpPr>
          <p:nvPr/>
        </p:nvSpPr>
        <p:spPr bwMode="auto">
          <a:xfrm>
            <a:off x="-64001" y="1177953"/>
            <a:ext cx="1828800" cy="64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n-US" altLang="en-US" b="1" dirty="0">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69636" name="Text Box 4">
            <a:extLst>
              <a:ext uri="{FF2B5EF4-FFF2-40B4-BE49-F238E27FC236}">
                <a16:creationId xmlns:a16="http://schemas.microsoft.com/office/drawing/2014/main" id="{65486679-E0AA-2E5F-49C1-8CADBB035A24}"/>
              </a:ext>
            </a:extLst>
          </p:cNvPr>
          <p:cNvSpPr txBox="1">
            <a:spLocks noChangeArrowheads="1"/>
          </p:cNvSpPr>
          <p:nvPr/>
        </p:nvSpPr>
        <p:spPr bwMode="auto">
          <a:xfrm>
            <a:off x="-76200" y="2094345"/>
            <a:ext cx="1524000" cy="64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n-US" altLang="en-US" b="1">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69637" name="Text Box 5">
            <a:extLst>
              <a:ext uri="{FF2B5EF4-FFF2-40B4-BE49-F238E27FC236}">
                <a16:creationId xmlns:a16="http://schemas.microsoft.com/office/drawing/2014/main" id="{E344933A-A7E6-28D3-9D16-86B34D051C8A}"/>
              </a:ext>
            </a:extLst>
          </p:cNvPr>
          <p:cNvSpPr txBox="1">
            <a:spLocks noChangeArrowheads="1"/>
          </p:cNvSpPr>
          <p:nvPr/>
        </p:nvSpPr>
        <p:spPr bwMode="auto">
          <a:xfrm>
            <a:off x="-76200" y="3161145"/>
            <a:ext cx="1524000" cy="64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n-US" altLang="en-US" b="1">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69638" name="Text Box 6">
            <a:extLst>
              <a:ext uri="{FF2B5EF4-FFF2-40B4-BE49-F238E27FC236}">
                <a16:creationId xmlns:a16="http://schemas.microsoft.com/office/drawing/2014/main" id="{2F77E597-CD21-69F3-B404-598B5A2B0AFB}"/>
              </a:ext>
            </a:extLst>
          </p:cNvPr>
          <p:cNvSpPr txBox="1">
            <a:spLocks noChangeArrowheads="1"/>
          </p:cNvSpPr>
          <p:nvPr/>
        </p:nvSpPr>
        <p:spPr bwMode="auto">
          <a:xfrm>
            <a:off x="-76200" y="4151745"/>
            <a:ext cx="1524000" cy="64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JUDÁ</a:t>
            </a:r>
          </a:p>
          <a:p>
            <a:pPr algn="ctr">
              <a:lnSpc>
                <a:spcPct val="85000"/>
              </a:lnSpc>
            </a:pPr>
            <a:r>
              <a:rPr lang="en-US" altLang="en-US" b="1">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69639" name="Text Box 7">
            <a:extLst>
              <a:ext uri="{FF2B5EF4-FFF2-40B4-BE49-F238E27FC236}">
                <a16:creationId xmlns:a16="http://schemas.microsoft.com/office/drawing/2014/main" id="{9E00DA10-1250-A195-9517-001920A81605}"/>
              </a:ext>
            </a:extLst>
          </p:cNvPr>
          <p:cNvSpPr txBox="1">
            <a:spLocks noChangeArrowheads="1"/>
          </p:cNvSpPr>
          <p:nvPr/>
        </p:nvSpPr>
        <p:spPr bwMode="auto">
          <a:xfrm>
            <a:off x="0" y="5186431"/>
            <a:ext cx="1828800" cy="64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n-US" altLang="en-US"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69640" name="Text Box 8">
            <a:extLst>
              <a:ext uri="{FF2B5EF4-FFF2-40B4-BE49-F238E27FC236}">
                <a16:creationId xmlns:a16="http://schemas.microsoft.com/office/drawing/2014/main" id="{EF67DB13-D759-C08E-93D2-F4A333B8D188}"/>
              </a:ext>
            </a:extLst>
          </p:cNvPr>
          <p:cNvSpPr txBox="1">
            <a:spLocks noChangeArrowheads="1"/>
          </p:cNvSpPr>
          <p:nvPr/>
        </p:nvSpPr>
        <p:spPr bwMode="auto">
          <a:xfrm>
            <a:off x="-76200" y="6124029"/>
            <a:ext cx="2971800" cy="64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DIOS</a:t>
            </a:r>
          </a:p>
          <a:p>
            <a:pPr algn="ctr">
              <a:lnSpc>
                <a:spcPct val="85000"/>
              </a:lnSpc>
            </a:pPr>
            <a:r>
              <a:rPr lang="en-US" altLang="en-US" b="1" dirty="0">
                <a:solidFill>
                  <a:schemeClr val="bg1"/>
                </a:solidFill>
                <a:latin typeface="Tahoma" panose="020B0604030504040204" pitchFamily="34" charset="0"/>
                <a:ea typeface="Tahoma" panose="020B0604030504040204" pitchFamily="34" charset="0"/>
                <a:cs typeface="Tahoma" panose="020B0604030504040204" pitchFamily="34" charset="0"/>
              </a:rPr>
              <a:t>Sal.2:6f; Isa.7:14; 9:6f</a:t>
            </a:r>
          </a:p>
        </p:txBody>
      </p:sp>
      <p:sp>
        <p:nvSpPr>
          <p:cNvPr id="69641" name="Text Box 9">
            <a:extLst>
              <a:ext uri="{FF2B5EF4-FFF2-40B4-BE49-F238E27FC236}">
                <a16:creationId xmlns:a16="http://schemas.microsoft.com/office/drawing/2014/main" id="{F6B1B0C2-8F9E-07A9-2358-ED23F34DBAAE}"/>
              </a:ext>
            </a:extLst>
          </p:cNvPr>
          <p:cNvSpPr txBox="1">
            <a:spLocks noChangeArrowheads="1"/>
          </p:cNvSpPr>
          <p:nvPr/>
        </p:nvSpPr>
        <p:spPr bwMode="auto">
          <a:xfrm>
            <a:off x="9613399" y="2616683"/>
            <a:ext cx="251460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4:1-4</a:t>
            </a:r>
          </a:p>
          <a:p>
            <a:pPr algn="ctr">
              <a:lnSpc>
                <a:spcPct val="95000"/>
              </a:lnSpc>
            </a:pP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Heb. 2:14-15</a:t>
            </a:r>
          </a:p>
          <a:p>
            <a:pPr algn="ctr">
              <a:lnSpc>
                <a:spcPct val="95000"/>
              </a:lnSpc>
            </a:pP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69642" name="Line 10">
            <a:extLst>
              <a:ext uri="{FF2B5EF4-FFF2-40B4-BE49-F238E27FC236}">
                <a16:creationId xmlns:a16="http://schemas.microsoft.com/office/drawing/2014/main" id="{4CAA8413-B013-C4A0-7A02-9AA203E07F7A}"/>
              </a:ext>
            </a:extLst>
          </p:cNvPr>
          <p:cNvSpPr>
            <a:spLocks noChangeShapeType="1"/>
          </p:cNvSpPr>
          <p:nvPr/>
        </p:nvSpPr>
        <p:spPr bwMode="auto">
          <a:xfrm>
            <a:off x="1447800" y="416172"/>
            <a:ext cx="8546599" cy="2266348"/>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3" name="Line 11">
            <a:extLst>
              <a:ext uri="{FF2B5EF4-FFF2-40B4-BE49-F238E27FC236}">
                <a16:creationId xmlns:a16="http://schemas.microsoft.com/office/drawing/2014/main" id="{4099AB31-47EE-FBEF-4903-0F61BA40D3C8}"/>
              </a:ext>
            </a:extLst>
          </p:cNvPr>
          <p:cNvSpPr>
            <a:spLocks noChangeShapeType="1"/>
          </p:cNvSpPr>
          <p:nvPr/>
        </p:nvSpPr>
        <p:spPr bwMode="auto">
          <a:xfrm>
            <a:off x="1764799" y="1371600"/>
            <a:ext cx="8141201" cy="1725479"/>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4" name="Line 12">
            <a:extLst>
              <a:ext uri="{FF2B5EF4-FFF2-40B4-BE49-F238E27FC236}">
                <a16:creationId xmlns:a16="http://schemas.microsoft.com/office/drawing/2014/main" id="{188156DC-37CF-8E87-E867-0BDBC823A12C}"/>
              </a:ext>
            </a:extLst>
          </p:cNvPr>
          <p:cNvSpPr>
            <a:spLocks noChangeShapeType="1"/>
          </p:cNvSpPr>
          <p:nvPr/>
        </p:nvSpPr>
        <p:spPr bwMode="auto">
          <a:xfrm>
            <a:off x="1207001" y="2286965"/>
            <a:ext cx="8546599" cy="1134893"/>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5" name="Line 13">
            <a:extLst>
              <a:ext uri="{FF2B5EF4-FFF2-40B4-BE49-F238E27FC236}">
                <a16:creationId xmlns:a16="http://schemas.microsoft.com/office/drawing/2014/main" id="{EE4CF563-A848-4853-92C2-DF3045D297AA}"/>
              </a:ext>
            </a:extLst>
          </p:cNvPr>
          <p:cNvSpPr>
            <a:spLocks noChangeShapeType="1"/>
          </p:cNvSpPr>
          <p:nvPr/>
        </p:nvSpPr>
        <p:spPr bwMode="auto">
          <a:xfrm>
            <a:off x="1307599" y="3352800"/>
            <a:ext cx="8305800" cy="267817"/>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6" name="Line 14">
            <a:extLst>
              <a:ext uri="{FF2B5EF4-FFF2-40B4-BE49-F238E27FC236}">
                <a16:creationId xmlns:a16="http://schemas.microsoft.com/office/drawing/2014/main" id="{41FCDC51-7E35-EF81-1F03-3A4AB169D2E4}"/>
              </a:ext>
            </a:extLst>
          </p:cNvPr>
          <p:cNvSpPr>
            <a:spLocks noChangeShapeType="1"/>
          </p:cNvSpPr>
          <p:nvPr/>
        </p:nvSpPr>
        <p:spPr bwMode="auto">
          <a:xfrm flipV="1">
            <a:off x="1143000" y="3862292"/>
            <a:ext cx="8610600" cy="49808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7" name="Line 15">
            <a:extLst>
              <a:ext uri="{FF2B5EF4-FFF2-40B4-BE49-F238E27FC236}">
                <a16:creationId xmlns:a16="http://schemas.microsoft.com/office/drawing/2014/main" id="{801E3FE9-0B23-FFBF-2522-E1A51FD106CB}"/>
              </a:ext>
            </a:extLst>
          </p:cNvPr>
          <p:cNvSpPr>
            <a:spLocks noChangeShapeType="1"/>
          </p:cNvSpPr>
          <p:nvPr/>
        </p:nvSpPr>
        <p:spPr bwMode="auto">
          <a:xfrm flipV="1">
            <a:off x="1459999" y="4121940"/>
            <a:ext cx="8305800" cy="1256486"/>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8" name="Line 16">
            <a:extLst>
              <a:ext uri="{FF2B5EF4-FFF2-40B4-BE49-F238E27FC236}">
                <a16:creationId xmlns:a16="http://schemas.microsoft.com/office/drawing/2014/main" id="{2073BC49-9607-8BB7-A8BD-15D6E6852D95}"/>
              </a:ext>
            </a:extLst>
          </p:cNvPr>
          <p:cNvSpPr>
            <a:spLocks noChangeShapeType="1"/>
          </p:cNvSpPr>
          <p:nvPr/>
        </p:nvSpPr>
        <p:spPr bwMode="auto">
          <a:xfrm flipV="1">
            <a:off x="1295399" y="4442669"/>
            <a:ext cx="8546599" cy="1891184"/>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9" name="Text Box 17">
            <a:extLst>
              <a:ext uri="{FF2B5EF4-FFF2-40B4-BE49-F238E27FC236}">
                <a16:creationId xmlns:a16="http://schemas.microsoft.com/office/drawing/2014/main" id="{94769C16-5443-D76F-930E-7F13A6749713}"/>
              </a:ext>
            </a:extLst>
          </p:cNvPr>
          <p:cNvSpPr txBox="1">
            <a:spLocks noChangeArrowheads="1"/>
          </p:cNvSpPr>
          <p:nvPr/>
        </p:nvSpPr>
        <p:spPr bwMode="auto">
          <a:xfrm>
            <a:off x="3694754" y="838675"/>
            <a:ext cx="22739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4:4</a:t>
            </a:r>
          </a:p>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Rom. 16:20</a:t>
            </a:r>
          </a:p>
        </p:txBody>
      </p:sp>
      <p:sp>
        <p:nvSpPr>
          <p:cNvPr id="69650" name="Text Box 18">
            <a:extLst>
              <a:ext uri="{FF2B5EF4-FFF2-40B4-BE49-F238E27FC236}">
                <a16:creationId xmlns:a16="http://schemas.microsoft.com/office/drawing/2014/main" id="{6A4A1C9F-9EF9-CF71-BA55-02CBFA46E019}"/>
              </a:ext>
            </a:extLst>
          </p:cNvPr>
          <p:cNvSpPr txBox="1">
            <a:spLocks noChangeArrowheads="1"/>
          </p:cNvSpPr>
          <p:nvPr/>
        </p:nvSpPr>
        <p:spPr bwMode="auto">
          <a:xfrm>
            <a:off x="3694754" y="1576926"/>
            <a:ext cx="204787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3:25-26</a:t>
            </a:r>
          </a:p>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3:15ff</a:t>
            </a:r>
          </a:p>
        </p:txBody>
      </p:sp>
      <p:sp>
        <p:nvSpPr>
          <p:cNvPr id="69651" name="Text Box 19">
            <a:extLst>
              <a:ext uri="{FF2B5EF4-FFF2-40B4-BE49-F238E27FC236}">
                <a16:creationId xmlns:a16="http://schemas.microsoft.com/office/drawing/2014/main" id="{69793E29-E9C6-B556-5CD7-6E6159C25D5B}"/>
              </a:ext>
            </a:extLst>
          </p:cNvPr>
          <p:cNvSpPr txBox="1">
            <a:spLocks noChangeArrowheads="1"/>
          </p:cNvSpPr>
          <p:nvPr/>
        </p:nvSpPr>
        <p:spPr bwMode="auto">
          <a:xfrm>
            <a:off x="3848344" y="2345754"/>
            <a:ext cx="1740694"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Rom. 9:7</a:t>
            </a:r>
          </a:p>
        </p:txBody>
      </p:sp>
      <p:sp>
        <p:nvSpPr>
          <p:cNvPr id="69652" name="Text Box 20">
            <a:extLst>
              <a:ext uri="{FF2B5EF4-FFF2-40B4-BE49-F238E27FC236}">
                <a16:creationId xmlns:a16="http://schemas.microsoft.com/office/drawing/2014/main" id="{43F94777-2598-8320-86E7-882DE33A125C}"/>
              </a:ext>
            </a:extLst>
          </p:cNvPr>
          <p:cNvSpPr txBox="1">
            <a:spLocks noChangeArrowheads="1"/>
          </p:cNvSpPr>
          <p:nvPr/>
        </p:nvSpPr>
        <p:spPr bwMode="auto">
          <a:xfrm>
            <a:off x="3975244" y="3258669"/>
            <a:ext cx="1535906"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69653" name="Text Box 21">
            <a:extLst>
              <a:ext uri="{FF2B5EF4-FFF2-40B4-BE49-F238E27FC236}">
                <a16:creationId xmlns:a16="http://schemas.microsoft.com/office/drawing/2014/main" id="{C802BE59-2883-48DD-231E-FBB67D4DD454}"/>
              </a:ext>
            </a:extLst>
          </p:cNvPr>
          <p:cNvSpPr txBox="1">
            <a:spLocks noChangeArrowheads="1"/>
          </p:cNvSpPr>
          <p:nvPr/>
        </p:nvSpPr>
        <p:spPr bwMode="auto">
          <a:xfrm>
            <a:off x="3768181" y="3745203"/>
            <a:ext cx="2662238"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Apoc.5:5; </a:t>
            </a:r>
          </a:p>
        </p:txBody>
      </p:sp>
      <p:sp>
        <p:nvSpPr>
          <p:cNvPr id="69654" name="Text Box 22">
            <a:extLst>
              <a:ext uri="{FF2B5EF4-FFF2-40B4-BE49-F238E27FC236}">
                <a16:creationId xmlns:a16="http://schemas.microsoft.com/office/drawing/2014/main" id="{963AF67B-3A55-7A16-890F-20544EBCFD5E}"/>
              </a:ext>
            </a:extLst>
          </p:cNvPr>
          <p:cNvSpPr txBox="1">
            <a:spLocks noChangeArrowheads="1"/>
          </p:cNvSpPr>
          <p:nvPr/>
        </p:nvSpPr>
        <p:spPr bwMode="auto">
          <a:xfrm>
            <a:off x="3507288" y="4527014"/>
            <a:ext cx="286702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2:30</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Apoc.5:5; 22:16</a:t>
            </a:r>
          </a:p>
        </p:txBody>
      </p:sp>
      <p:sp>
        <p:nvSpPr>
          <p:cNvPr id="69655" name="Text Box 23">
            <a:extLst>
              <a:ext uri="{FF2B5EF4-FFF2-40B4-BE49-F238E27FC236}">
                <a16:creationId xmlns:a16="http://schemas.microsoft.com/office/drawing/2014/main" id="{0ED160AB-48A6-85E4-9BB1-AF31783507A4}"/>
              </a:ext>
            </a:extLst>
          </p:cNvPr>
          <p:cNvSpPr txBox="1">
            <a:spLocks noChangeArrowheads="1"/>
          </p:cNvSpPr>
          <p:nvPr/>
        </p:nvSpPr>
        <p:spPr bwMode="auto">
          <a:xfrm>
            <a:off x="3354888" y="5304157"/>
            <a:ext cx="3426912"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13:32-33</a:t>
            </a:r>
          </a:p>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Heb.1:5; Rom.1:1-4</a:t>
            </a:r>
          </a:p>
        </p:txBody>
      </p:sp>
      <p:sp>
        <p:nvSpPr>
          <p:cNvPr id="69656" name="AutoShape 24">
            <a:extLst>
              <a:ext uri="{FF2B5EF4-FFF2-40B4-BE49-F238E27FC236}">
                <a16:creationId xmlns:a16="http://schemas.microsoft.com/office/drawing/2014/main" id="{7562EC54-5336-619F-D482-6D6A9D9FED07}"/>
              </a:ext>
            </a:extLst>
          </p:cNvPr>
          <p:cNvSpPr>
            <a:spLocks noChangeArrowheads="1"/>
          </p:cNvSpPr>
          <p:nvPr/>
        </p:nvSpPr>
        <p:spPr bwMode="auto">
          <a:xfrm>
            <a:off x="7057694" y="0"/>
            <a:ext cx="5130993" cy="1219200"/>
          </a:xfrm>
          <a:prstGeom prst="roundRect">
            <a:avLst>
              <a:gd name="adj" fmla="val 16667"/>
            </a:avLst>
          </a:prstGeom>
          <a:solidFill>
            <a:srgbClr val="FCFBEA"/>
          </a:solidFill>
          <a:ln w="9525">
            <a:solidFill>
              <a:schemeClr val="tx1"/>
            </a:solidFill>
            <a:round/>
            <a:headEnd/>
            <a:tailEnd/>
          </a:ln>
          <a:effectLst/>
        </p:spPr>
        <p:txBody>
          <a:bodyPr wrap="none" anchor="ct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Eva a Jesús -</a:t>
            </a:r>
          </a:p>
        </p:txBody>
      </p:sp>
      <p:sp>
        <p:nvSpPr>
          <p:cNvPr id="69657" name="AutoShape 25">
            <a:extLst>
              <a:ext uri="{FF2B5EF4-FFF2-40B4-BE49-F238E27FC236}">
                <a16:creationId xmlns:a16="http://schemas.microsoft.com/office/drawing/2014/main" id="{F9E53841-3C11-DC74-AAF6-3E5B06CB5462}"/>
              </a:ext>
            </a:extLst>
          </p:cNvPr>
          <p:cNvSpPr>
            <a:spLocks noChangeArrowheads="1"/>
          </p:cNvSpPr>
          <p:nvPr/>
        </p:nvSpPr>
        <p:spPr bwMode="auto">
          <a:xfrm>
            <a:off x="3200400" y="685799"/>
            <a:ext cx="3505200" cy="5333525"/>
          </a:xfrm>
          <a:prstGeom prst="roundRect">
            <a:avLst>
              <a:gd name="adj" fmla="val 16667"/>
            </a:avLst>
          </a:prstGeom>
          <a:solidFill>
            <a:srgbClr val="DEDEA2">
              <a:alpha val="60001"/>
            </a:srgbClr>
          </a:solidFill>
          <a:ln w="38100">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58" name="AutoShape 26">
            <a:extLst>
              <a:ext uri="{FF2B5EF4-FFF2-40B4-BE49-F238E27FC236}">
                <a16:creationId xmlns:a16="http://schemas.microsoft.com/office/drawing/2014/main" id="{62867A9F-9E41-2BCA-5ED0-285D9CC49595}"/>
              </a:ext>
            </a:extLst>
          </p:cNvPr>
          <p:cNvSpPr>
            <a:spLocks noChangeArrowheads="1"/>
          </p:cNvSpPr>
          <p:nvPr/>
        </p:nvSpPr>
        <p:spPr bwMode="auto">
          <a:xfrm>
            <a:off x="6781800" y="4669279"/>
            <a:ext cx="5406887" cy="2143199"/>
          </a:xfrm>
          <a:prstGeom prst="roundRect">
            <a:avLst>
              <a:gd name="adj" fmla="val 16667"/>
            </a:avLst>
          </a:prstGeom>
          <a:solidFill>
            <a:srgbClr val="FCFBEA"/>
          </a:solidFill>
          <a:ln w="9525">
            <a:solidFill>
              <a:schemeClr val="tx1"/>
            </a:solidFill>
            <a:round/>
            <a:headEnd/>
            <a:tailEnd/>
          </a:ln>
          <a:effectLst/>
        </p:spPr>
        <p:txBody>
          <a:bodyPr wrap="none" anchor="ctr"/>
          <a:lstStyle/>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Estos textos del N.P. (y muchos</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más) son entendidos al</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saber su fondo en el A.P.;</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el N.P. muestra su sentido y su</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objetivo en señalar a Jesús.</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69657"/>
                                        </p:tgtEl>
                                        <p:attrNameLst>
                                          <p:attrName>style.visibility</p:attrName>
                                        </p:attrNameLst>
                                      </p:cBhvr>
                                      <p:to>
                                        <p:strVal val="visible"/>
                                      </p:to>
                                    </p:set>
                                    <p:animEffect transition="in" filter="wheel(4)">
                                      <p:cBhvr>
                                        <p:cTn id="7" dur="2000"/>
                                        <p:tgtEl>
                                          <p:spTgt spid="69657"/>
                                        </p:tgtEl>
                                      </p:cBhvr>
                                    </p:animEffect>
                                  </p:childTnLst>
                                </p:cTn>
                              </p:par>
                            </p:childTnLst>
                          </p:cTn>
                        </p:par>
                        <p:par>
                          <p:cTn id="8" fill="hold" nodeType="afterGroup">
                            <p:stCondLst>
                              <p:cond delay="2000"/>
                            </p:stCondLst>
                            <p:childTnLst>
                              <p:par>
                                <p:cTn id="9" presetID="4" presetClass="entr" presetSubtype="32" fill="hold" nodeType="afterEffect">
                                  <p:stCondLst>
                                    <p:cond delay="0"/>
                                  </p:stCondLst>
                                  <p:childTnLst>
                                    <p:set>
                                      <p:cBhvr>
                                        <p:cTn id="10" dur="1" fill="hold">
                                          <p:stCondLst>
                                            <p:cond delay="0"/>
                                          </p:stCondLst>
                                        </p:cTn>
                                        <p:tgtEl>
                                          <p:spTgt spid="69658"/>
                                        </p:tgtEl>
                                        <p:attrNameLst>
                                          <p:attrName>style.visibility</p:attrName>
                                        </p:attrNameLst>
                                      </p:cBhvr>
                                      <p:to>
                                        <p:strVal val="visible"/>
                                      </p:to>
                                    </p:set>
                                    <p:animEffect transition="in" filter="box(out)">
                                      <p:cBhvr>
                                        <p:cTn id="11" dur="1000"/>
                                        <p:tgtEl>
                                          <p:spTgt spid="69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5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0658" name="Picture 2">
            <a:extLst>
              <a:ext uri="{FF2B5EF4-FFF2-40B4-BE49-F238E27FC236}">
                <a16:creationId xmlns:a16="http://schemas.microsoft.com/office/drawing/2014/main" id="{9FB46412-0F0C-BFB6-55E5-5FD63E06D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70659" name="Picture 3">
            <a:extLst>
              <a:ext uri="{FF2B5EF4-FFF2-40B4-BE49-F238E27FC236}">
                <a16:creationId xmlns:a16="http://schemas.microsoft.com/office/drawing/2014/main" id="{FD9B6B22-52B7-C5D2-65A7-BE59825080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70660" name="Oval 4">
            <a:extLst>
              <a:ext uri="{FF2B5EF4-FFF2-40B4-BE49-F238E27FC236}">
                <a16:creationId xmlns:a16="http://schemas.microsoft.com/office/drawing/2014/main" id="{07F8365B-9CF0-29E6-3C5A-39E85BB99C82}"/>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661" name="Line 5">
            <a:extLst>
              <a:ext uri="{FF2B5EF4-FFF2-40B4-BE49-F238E27FC236}">
                <a16:creationId xmlns:a16="http://schemas.microsoft.com/office/drawing/2014/main" id="{48839852-6069-05C1-6233-5A73B02FD6A0}"/>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2" name="Line 6">
            <a:extLst>
              <a:ext uri="{FF2B5EF4-FFF2-40B4-BE49-F238E27FC236}">
                <a16:creationId xmlns:a16="http://schemas.microsoft.com/office/drawing/2014/main" id="{51426166-30BB-2C4D-8A3A-EA0B7CA8FB77}"/>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3" name="Line 7">
            <a:extLst>
              <a:ext uri="{FF2B5EF4-FFF2-40B4-BE49-F238E27FC236}">
                <a16:creationId xmlns:a16="http://schemas.microsoft.com/office/drawing/2014/main" id="{A5D5BC62-B748-4E73-28DF-161616C47786}"/>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4" name="Line 8">
            <a:extLst>
              <a:ext uri="{FF2B5EF4-FFF2-40B4-BE49-F238E27FC236}">
                <a16:creationId xmlns:a16="http://schemas.microsoft.com/office/drawing/2014/main" id="{70C2DC9B-B527-6C6E-1194-4EE21067C418}"/>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5" name="Line 9">
            <a:extLst>
              <a:ext uri="{FF2B5EF4-FFF2-40B4-BE49-F238E27FC236}">
                <a16:creationId xmlns:a16="http://schemas.microsoft.com/office/drawing/2014/main" id="{F0179BFC-6D7B-3E8B-C6A4-61D83369894E}"/>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6" name="Line 10">
            <a:extLst>
              <a:ext uri="{FF2B5EF4-FFF2-40B4-BE49-F238E27FC236}">
                <a16:creationId xmlns:a16="http://schemas.microsoft.com/office/drawing/2014/main" id="{87D3D267-CBE3-F981-0463-2E7737766182}"/>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7" name="Line 11">
            <a:extLst>
              <a:ext uri="{FF2B5EF4-FFF2-40B4-BE49-F238E27FC236}">
                <a16:creationId xmlns:a16="http://schemas.microsoft.com/office/drawing/2014/main" id="{BEBC2BA6-444C-2608-9C63-475659BE3551}"/>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8" name="Line 12">
            <a:extLst>
              <a:ext uri="{FF2B5EF4-FFF2-40B4-BE49-F238E27FC236}">
                <a16:creationId xmlns:a16="http://schemas.microsoft.com/office/drawing/2014/main" id="{FE8A4C01-4DB7-C5A5-AED7-B52D92EFD7BF}"/>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9" name="Line 13">
            <a:extLst>
              <a:ext uri="{FF2B5EF4-FFF2-40B4-BE49-F238E27FC236}">
                <a16:creationId xmlns:a16="http://schemas.microsoft.com/office/drawing/2014/main" id="{7B73976B-9227-4BB0-0335-553145EF3A67}"/>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0" name="Line 14">
            <a:extLst>
              <a:ext uri="{FF2B5EF4-FFF2-40B4-BE49-F238E27FC236}">
                <a16:creationId xmlns:a16="http://schemas.microsoft.com/office/drawing/2014/main" id="{D8188454-3424-C390-DBCD-6762DD2595FC}"/>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1" name="Line 15">
            <a:extLst>
              <a:ext uri="{FF2B5EF4-FFF2-40B4-BE49-F238E27FC236}">
                <a16:creationId xmlns:a16="http://schemas.microsoft.com/office/drawing/2014/main" id="{38004849-5891-BEEC-E130-01C71AAE3B71}"/>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70672" name="Picture 16">
            <a:extLst>
              <a:ext uri="{FF2B5EF4-FFF2-40B4-BE49-F238E27FC236}">
                <a16:creationId xmlns:a16="http://schemas.microsoft.com/office/drawing/2014/main" id="{B4DA8774-4E83-68BE-64DE-16BF4006DA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70673" name="Text Box 17">
            <a:extLst>
              <a:ext uri="{FF2B5EF4-FFF2-40B4-BE49-F238E27FC236}">
                <a16:creationId xmlns:a16="http://schemas.microsoft.com/office/drawing/2014/main" id="{4BE4DD83-7EEC-32DD-47B5-65EE003D4D2C}"/>
              </a:ext>
            </a:extLst>
          </p:cNvPr>
          <p:cNvSpPr txBox="1">
            <a:spLocks noChangeArrowheads="1"/>
          </p:cNvSpPr>
          <p:nvPr/>
        </p:nvSpPr>
        <p:spPr bwMode="auto">
          <a:xfrm>
            <a:off x="2895601" y="3983038"/>
            <a:ext cx="1839913" cy="519112"/>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en-US" sz="2800">
                <a:solidFill>
                  <a:schemeClr val="bg1"/>
                </a:solidFill>
                <a:latin typeface="Ravie" panose="04040805050809020602" pitchFamily="82" charset="0"/>
              </a:rPr>
              <a:t>Textos</a:t>
            </a:r>
          </a:p>
        </p:txBody>
      </p:sp>
      <p:sp>
        <p:nvSpPr>
          <p:cNvPr id="70674" name="Text Box 18">
            <a:extLst>
              <a:ext uri="{FF2B5EF4-FFF2-40B4-BE49-F238E27FC236}">
                <a16:creationId xmlns:a16="http://schemas.microsoft.com/office/drawing/2014/main" id="{B32C26E1-5ADE-E6DB-5686-8E0EC445519F}"/>
              </a:ext>
            </a:extLst>
          </p:cNvPr>
          <p:cNvSpPr txBox="1">
            <a:spLocks noChangeArrowheads="1"/>
          </p:cNvSpPr>
          <p:nvPr/>
        </p:nvSpPr>
        <p:spPr bwMode="auto">
          <a:xfrm>
            <a:off x="1524000" y="4419600"/>
            <a:ext cx="4038600" cy="946150"/>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a:solidFill>
                  <a:schemeClr val="bg1"/>
                </a:solidFill>
                <a:latin typeface="Ravie" panose="04040805050809020602" pitchFamily="82" charset="0"/>
              </a:rPr>
              <a:t>Claves del</a:t>
            </a:r>
          </a:p>
          <a:p>
            <a:pPr algn="ctr"/>
            <a:r>
              <a:rPr lang="en-US" altLang="en-US" sz="2800">
                <a:solidFill>
                  <a:schemeClr val="bg1"/>
                </a:solidFill>
                <a:latin typeface="Ravie" panose="04040805050809020602" pitchFamily="82" charset="0"/>
              </a:rPr>
              <a:t>Antiguo</a:t>
            </a:r>
          </a:p>
        </p:txBody>
      </p:sp>
      <p:sp>
        <p:nvSpPr>
          <p:cNvPr id="70675" name="Text Box 19">
            <a:extLst>
              <a:ext uri="{FF2B5EF4-FFF2-40B4-BE49-F238E27FC236}">
                <a16:creationId xmlns:a16="http://schemas.microsoft.com/office/drawing/2014/main" id="{37DE68B5-3EC4-4CC2-4743-58E3C2461C6E}"/>
              </a:ext>
            </a:extLst>
          </p:cNvPr>
          <p:cNvSpPr txBox="1">
            <a:spLocks noChangeArrowheads="1"/>
          </p:cNvSpPr>
          <p:nvPr/>
        </p:nvSpPr>
        <p:spPr bwMode="auto">
          <a:xfrm>
            <a:off x="2057400" y="5334001"/>
            <a:ext cx="2819400" cy="519113"/>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a:solidFill>
                  <a:schemeClr val="bg1"/>
                </a:solidFill>
                <a:latin typeface="Ravie" panose="04040805050809020602" pitchFamily="82" charset="0"/>
              </a:rPr>
              <a:t>Pacto</a:t>
            </a:r>
          </a:p>
        </p:txBody>
      </p:sp>
      <p:sp>
        <p:nvSpPr>
          <p:cNvPr id="70676" name="Text Box 20">
            <a:extLst>
              <a:ext uri="{FF2B5EF4-FFF2-40B4-BE49-F238E27FC236}">
                <a16:creationId xmlns:a16="http://schemas.microsoft.com/office/drawing/2014/main" id="{DC42471E-0AC1-FB6C-B190-4CC8CAD65D01}"/>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a:solidFill>
                  <a:srgbClr val="FFCC00"/>
                </a:solidFill>
                <a:latin typeface="Ravie" panose="04040805050809020602" pitchFamily="82" charset="0"/>
              </a:rPr>
              <a:t>Que Iluminan</a:t>
            </a:r>
          </a:p>
        </p:txBody>
      </p:sp>
      <p:sp>
        <p:nvSpPr>
          <p:cNvPr id="70677" name="Text Box 21">
            <a:extLst>
              <a:ext uri="{FF2B5EF4-FFF2-40B4-BE49-F238E27FC236}">
                <a16:creationId xmlns:a16="http://schemas.microsoft.com/office/drawing/2014/main" id="{4325C83E-FAD6-81DF-DC46-7CA0E4AB71CC}"/>
              </a:ext>
            </a:extLst>
          </p:cNvPr>
          <p:cNvSpPr txBox="1">
            <a:spLocks noChangeArrowheads="1"/>
          </p:cNvSpPr>
          <p:nvPr/>
        </p:nvSpPr>
        <p:spPr bwMode="auto">
          <a:xfrm>
            <a:off x="5943600" y="8382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el</a:t>
            </a:r>
          </a:p>
        </p:txBody>
      </p:sp>
      <p:sp>
        <p:nvSpPr>
          <p:cNvPr id="70678" name="Text Box 22">
            <a:extLst>
              <a:ext uri="{FF2B5EF4-FFF2-40B4-BE49-F238E27FC236}">
                <a16:creationId xmlns:a16="http://schemas.microsoft.com/office/drawing/2014/main" id="{D37E6081-1047-6C6C-7A08-F146A4844AB5}"/>
              </a:ext>
            </a:extLst>
          </p:cNvPr>
          <p:cNvSpPr txBox="1">
            <a:spLocks noChangeArrowheads="1"/>
          </p:cNvSpPr>
          <p:nvPr/>
        </p:nvSpPr>
        <p:spPr bwMode="auto">
          <a:xfrm>
            <a:off x="5943600" y="16002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Nuevo</a:t>
            </a:r>
          </a:p>
        </p:txBody>
      </p:sp>
      <p:sp>
        <p:nvSpPr>
          <p:cNvPr id="70679" name="Text Box 23">
            <a:extLst>
              <a:ext uri="{FF2B5EF4-FFF2-40B4-BE49-F238E27FC236}">
                <a16:creationId xmlns:a16="http://schemas.microsoft.com/office/drawing/2014/main" id="{82860702-1C0D-6782-9481-527AE1FD1E83}"/>
              </a:ext>
            </a:extLst>
          </p:cNvPr>
          <p:cNvSpPr txBox="1">
            <a:spLocks noChangeArrowheads="1"/>
          </p:cNvSpPr>
          <p:nvPr/>
        </p:nvSpPr>
        <p:spPr bwMode="auto">
          <a:xfrm>
            <a:off x="5943600" y="23622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Pacto</a:t>
            </a:r>
          </a:p>
        </p:txBody>
      </p:sp>
      <p:sp>
        <p:nvSpPr>
          <p:cNvPr id="70680" name="Rectangle 24">
            <a:extLst>
              <a:ext uri="{FF2B5EF4-FFF2-40B4-BE49-F238E27FC236}">
                <a16:creationId xmlns:a16="http://schemas.microsoft.com/office/drawing/2014/main" id="{C665256A-BBAC-92B1-A81B-B09E85E0AFEC}"/>
              </a:ext>
            </a:extLst>
          </p:cNvPr>
          <p:cNvSpPr>
            <a:spLocks noChangeArrowheads="1"/>
          </p:cNvSpPr>
          <p:nvPr/>
        </p:nvSpPr>
        <p:spPr bwMode="auto">
          <a:xfrm rot="21131061">
            <a:off x="1530351" y="199976"/>
            <a:ext cx="3294063"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a:solidFill>
                  <a:schemeClr val="bg1"/>
                </a:solidFill>
              </a:rPr>
              <a:t>dándonos a conocer el misterio de su voluntad, según su beneplácito, el cual se había propuesto en sí mismo, de reunir todas las cosas en Cristo</a:t>
            </a:r>
          </a:p>
        </p:txBody>
      </p:sp>
      <p:sp>
        <p:nvSpPr>
          <p:cNvPr id="70681" name="Rectangle 25">
            <a:extLst>
              <a:ext uri="{FF2B5EF4-FFF2-40B4-BE49-F238E27FC236}">
                <a16:creationId xmlns:a16="http://schemas.microsoft.com/office/drawing/2014/main" id="{E6724DDF-4063-FC76-90EC-EE2BC775E04F}"/>
              </a:ext>
            </a:extLst>
          </p:cNvPr>
          <p:cNvSpPr>
            <a:spLocks noChangeArrowheads="1"/>
          </p:cNvSpPr>
          <p:nvPr/>
        </p:nvSpPr>
        <p:spPr bwMode="auto">
          <a:xfrm rot="21127898">
            <a:off x="6248400" y="4485463"/>
            <a:ext cx="4249738"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a:solidFill>
                  <a:schemeClr val="bg1"/>
                </a:solidFill>
              </a:rPr>
              <a:t>en la dispensación del cumplimiento de los tiempos, así las que están en los cielos, como las que están en la tierra. </a:t>
            </a:r>
            <a:endParaRPr lang="en-US" altLang="en-US" sz="2200">
              <a:solidFill>
                <a:schemeClr val="bg1"/>
              </a:solidFill>
            </a:endParaRPr>
          </a:p>
          <a:p>
            <a:pPr algn="ctr"/>
            <a:r>
              <a:rPr lang="en-US" altLang="en-US" sz="2200">
                <a:solidFill>
                  <a:srgbClr val="FFFF00"/>
                </a:solidFill>
              </a:rPr>
              <a:t>Ef 1:9-10</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indefinite" fill="hold" nodeType="withEffect">
                                  <p:stCondLst>
                                    <p:cond delay="0"/>
                                  </p:stCondLst>
                                  <p:childTnLst>
                                    <p:anim calcmode="discrete" valueType="str">
                                      <p:cBhvr>
                                        <p:cTn id="6" dur="1000" fill="hold"/>
                                        <p:tgtEl>
                                          <p:spTgt spid="70661"/>
                                        </p:tgtEl>
                                        <p:attrNameLst>
                                          <p:attrName>style.visibility</p:attrName>
                                        </p:attrNameLst>
                                      </p:cBhvr>
                                      <p:tavLst>
                                        <p:tav tm="0">
                                          <p:val>
                                            <p:strVal val="hidden"/>
                                          </p:val>
                                        </p:tav>
                                        <p:tav tm="50000">
                                          <p:val>
                                            <p:strVal val="visible"/>
                                          </p:val>
                                        </p:tav>
                                      </p:tavLst>
                                    </p:anim>
                                  </p:childTnLst>
                                </p:cTn>
                              </p:par>
                              <p:par>
                                <p:cTn id="7" presetID="35" presetClass="emph" presetSubtype="0" repeatCount="indefinite" fill="hold" nodeType="withEffect">
                                  <p:stCondLst>
                                    <p:cond delay="0"/>
                                  </p:stCondLst>
                                  <p:childTnLst>
                                    <p:anim calcmode="discrete" valueType="str">
                                      <p:cBhvr>
                                        <p:cTn id="8" dur="1000" fill="hold"/>
                                        <p:tgtEl>
                                          <p:spTgt spid="70662"/>
                                        </p:tgtEl>
                                        <p:attrNameLst>
                                          <p:attrName>style.visibility</p:attrName>
                                        </p:attrNameLst>
                                      </p:cBhvr>
                                      <p:tavLst>
                                        <p:tav tm="0">
                                          <p:val>
                                            <p:strVal val="hidden"/>
                                          </p:val>
                                        </p:tav>
                                        <p:tav tm="50000">
                                          <p:val>
                                            <p:strVal val="visible"/>
                                          </p:val>
                                        </p:tav>
                                      </p:tavLst>
                                    </p:anim>
                                  </p:childTnLst>
                                </p:cTn>
                              </p:par>
                              <p:par>
                                <p:cTn id="9" presetID="35" presetClass="emph" presetSubtype="0" repeatCount="indefinite" fill="hold" nodeType="withEffect">
                                  <p:stCondLst>
                                    <p:cond delay="0"/>
                                  </p:stCondLst>
                                  <p:childTnLst>
                                    <p:anim calcmode="discrete" valueType="str">
                                      <p:cBhvr>
                                        <p:cTn id="10" dur="1000" fill="hold"/>
                                        <p:tgtEl>
                                          <p:spTgt spid="70663"/>
                                        </p:tgtEl>
                                        <p:attrNameLst>
                                          <p:attrName>style.visibility</p:attrName>
                                        </p:attrNameLst>
                                      </p:cBhvr>
                                      <p:tavLst>
                                        <p:tav tm="0">
                                          <p:val>
                                            <p:strVal val="hidden"/>
                                          </p:val>
                                        </p:tav>
                                        <p:tav tm="50000">
                                          <p:val>
                                            <p:strVal val="visible"/>
                                          </p:val>
                                        </p:tav>
                                      </p:tavLst>
                                    </p:anim>
                                  </p:childTnLst>
                                </p:cTn>
                              </p:par>
                              <p:par>
                                <p:cTn id="11" presetID="35" presetClass="emph" presetSubtype="0" repeatCount="indefinite" fill="hold" nodeType="withEffect">
                                  <p:stCondLst>
                                    <p:cond delay="0"/>
                                  </p:stCondLst>
                                  <p:childTnLst>
                                    <p:anim calcmode="discrete" valueType="str">
                                      <p:cBhvr>
                                        <p:cTn id="12" dur="1000" fill="hold"/>
                                        <p:tgtEl>
                                          <p:spTgt spid="70664"/>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nodeType="withEffect">
                                  <p:stCondLst>
                                    <p:cond delay="0"/>
                                  </p:stCondLst>
                                  <p:childTnLst>
                                    <p:anim calcmode="discrete" valueType="str">
                                      <p:cBhvr>
                                        <p:cTn id="14" dur="1000" fill="hold"/>
                                        <p:tgtEl>
                                          <p:spTgt spid="70665"/>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nodeType="withEffect">
                                  <p:stCondLst>
                                    <p:cond delay="0"/>
                                  </p:stCondLst>
                                  <p:childTnLst>
                                    <p:anim calcmode="discrete" valueType="str">
                                      <p:cBhvr>
                                        <p:cTn id="16" dur="1000" fill="hold"/>
                                        <p:tgtEl>
                                          <p:spTgt spid="70666"/>
                                        </p:tgtEl>
                                        <p:attrNameLst>
                                          <p:attrName>style.visibility</p:attrName>
                                        </p:attrNameLst>
                                      </p:cBhvr>
                                      <p:tavLst>
                                        <p:tav tm="0">
                                          <p:val>
                                            <p:strVal val="hidden"/>
                                          </p:val>
                                        </p:tav>
                                        <p:tav tm="50000">
                                          <p:val>
                                            <p:strVal val="visible"/>
                                          </p:val>
                                        </p:tav>
                                      </p:tavLst>
                                    </p:anim>
                                  </p:childTnLst>
                                </p:cTn>
                              </p:par>
                              <p:par>
                                <p:cTn id="17" presetID="35" presetClass="emph" presetSubtype="0" repeatCount="indefinite" fill="hold" nodeType="withEffect">
                                  <p:stCondLst>
                                    <p:cond delay="0"/>
                                  </p:stCondLst>
                                  <p:childTnLst>
                                    <p:anim calcmode="discrete" valueType="str">
                                      <p:cBhvr>
                                        <p:cTn id="18" dur="1000" fill="hold"/>
                                        <p:tgtEl>
                                          <p:spTgt spid="70667"/>
                                        </p:tgtEl>
                                        <p:attrNameLst>
                                          <p:attrName>style.visibility</p:attrName>
                                        </p:attrNameLst>
                                      </p:cBhvr>
                                      <p:tavLst>
                                        <p:tav tm="0">
                                          <p:val>
                                            <p:strVal val="hidden"/>
                                          </p:val>
                                        </p:tav>
                                        <p:tav tm="50000">
                                          <p:val>
                                            <p:strVal val="visible"/>
                                          </p:val>
                                        </p:tav>
                                      </p:tavLst>
                                    </p:anim>
                                  </p:childTnLst>
                                </p:cTn>
                              </p:par>
                              <p:par>
                                <p:cTn id="19" presetID="35" presetClass="emph" presetSubtype="0" repeatCount="indefinite" fill="hold" nodeType="withEffect">
                                  <p:stCondLst>
                                    <p:cond delay="0"/>
                                  </p:stCondLst>
                                  <p:childTnLst>
                                    <p:anim calcmode="discrete" valueType="str">
                                      <p:cBhvr>
                                        <p:cTn id="20" dur="1000" fill="hold"/>
                                        <p:tgtEl>
                                          <p:spTgt spid="70668"/>
                                        </p:tgtEl>
                                        <p:attrNameLst>
                                          <p:attrName>style.visibility</p:attrName>
                                        </p:attrNameLst>
                                      </p:cBhvr>
                                      <p:tavLst>
                                        <p:tav tm="0">
                                          <p:val>
                                            <p:strVal val="hidden"/>
                                          </p:val>
                                        </p:tav>
                                        <p:tav tm="50000">
                                          <p:val>
                                            <p:strVal val="visible"/>
                                          </p:val>
                                        </p:tav>
                                      </p:tavLst>
                                    </p:anim>
                                  </p:childTnLst>
                                </p:cTn>
                              </p:par>
                              <p:par>
                                <p:cTn id="21" presetID="35" presetClass="emph" presetSubtype="0" repeatCount="indefinite" fill="hold" nodeType="withEffect">
                                  <p:stCondLst>
                                    <p:cond delay="0"/>
                                  </p:stCondLst>
                                  <p:childTnLst>
                                    <p:anim calcmode="discrete" valueType="str">
                                      <p:cBhvr>
                                        <p:cTn id="22" dur="1000" fill="hold"/>
                                        <p:tgtEl>
                                          <p:spTgt spid="70669"/>
                                        </p:tgtEl>
                                        <p:attrNameLst>
                                          <p:attrName>style.visibility</p:attrName>
                                        </p:attrNameLst>
                                      </p:cBhvr>
                                      <p:tavLst>
                                        <p:tav tm="0">
                                          <p:val>
                                            <p:strVal val="hidden"/>
                                          </p:val>
                                        </p:tav>
                                        <p:tav tm="50000">
                                          <p:val>
                                            <p:strVal val="visible"/>
                                          </p:val>
                                        </p:tav>
                                      </p:tavLst>
                                    </p:anim>
                                  </p:childTnLst>
                                </p:cTn>
                              </p:par>
                              <p:par>
                                <p:cTn id="23" presetID="35" presetClass="emph" presetSubtype="0" repeatCount="indefinite" fill="hold" nodeType="withEffect">
                                  <p:stCondLst>
                                    <p:cond delay="0"/>
                                  </p:stCondLst>
                                  <p:childTnLst>
                                    <p:anim calcmode="discrete" valueType="str">
                                      <p:cBhvr>
                                        <p:cTn id="24" dur="1000" fill="hold"/>
                                        <p:tgtEl>
                                          <p:spTgt spid="70670"/>
                                        </p:tgtEl>
                                        <p:attrNameLst>
                                          <p:attrName>style.visibility</p:attrName>
                                        </p:attrNameLst>
                                      </p:cBhvr>
                                      <p:tavLst>
                                        <p:tav tm="0">
                                          <p:val>
                                            <p:strVal val="hidden"/>
                                          </p:val>
                                        </p:tav>
                                        <p:tav tm="50000">
                                          <p:val>
                                            <p:strVal val="visible"/>
                                          </p:val>
                                        </p:tav>
                                      </p:tavLst>
                                    </p:anim>
                                  </p:childTnLst>
                                </p:cTn>
                              </p:par>
                              <p:par>
                                <p:cTn id="25" presetID="35" presetClass="emph" presetSubtype="0" repeatCount="indefinite" fill="hold" nodeType="withEffect">
                                  <p:stCondLst>
                                    <p:cond delay="0"/>
                                  </p:stCondLst>
                                  <p:childTnLst>
                                    <p:anim calcmode="discrete" valueType="str">
                                      <p:cBhvr>
                                        <p:cTn id="26" dur="1000" fill="hold"/>
                                        <p:tgtEl>
                                          <p:spTgt spid="70671"/>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nodeType="withEffect">
                                  <p:stCondLst>
                                    <p:cond delay="0"/>
                                  </p:stCondLst>
                                  <p:childTnLst>
                                    <p:anim calcmode="discrete" valueType="str">
                                      <p:cBhvr>
                                        <p:cTn id="28" dur="1000" fill="hold"/>
                                        <p:tgtEl>
                                          <p:spTgt spid="70660"/>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7586" name="Picture 2">
            <a:extLst>
              <a:ext uri="{FF2B5EF4-FFF2-40B4-BE49-F238E27FC236}">
                <a16:creationId xmlns:a16="http://schemas.microsoft.com/office/drawing/2014/main" id="{3A46C23C-EFF0-14FE-8A31-647A503F20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67587" name="Picture 3">
            <a:extLst>
              <a:ext uri="{FF2B5EF4-FFF2-40B4-BE49-F238E27FC236}">
                <a16:creationId xmlns:a16="http://schemas.microsoft.com/office/drawing/2014/main" id="{30F3C4CD-4E84-1FF3-AA73-352239DCDC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67588" name="Oval 4">
            <a:extLst>
              <a:ext uri="{FF2B5EF4-FFF2-40B4-BE49-F238E27FC236}">
                <a16:creationId xmlns:a16="http://schemas.microsoft.com/office/drawing/2014/main" id="{39DE7E6C-05D7-3C6F-4040-B1E036F98EDF}"/>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Line 5">
            <a:extLst>
              <a:ext uri="{FF2B5EF4-FFF2-40B4-BE49-F238E27FC236}">
                <a16:creationId xmlns:a16="http://schemas.microsoft.com/office/drawing/2014/main" id="{7CA88FCF-40DA-522F-68D4-C6862C91A24A}"/>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0" name="Line 6">
            <a:extLst>
              <a:ext uri="{FF2B5EF4-FFF2-40B4-BE49-F238E27FC236}">
                <a16:creationId xmlns:a16="http://schemas.microsoft.com/office/drawing/2014/main" id="{2EF2958A-8417-F4DA-1308-05581079691F}"/>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1" name="Line 7">
            <a:extLst>
              <a:ext uri="{FF2B5EF4-FFF2-40B4-BE49-F238E27FC236}">
                <a16:creationId xmlns:a16="http://schemas.microsoft.com/office/drawing/2014/main" id="{ECE36A65-F482-906A-F3C5-46C7A6D04195}"/>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2" name="Line 8">
            <a:extLst>
              <a:ext uri="{FF2B5EF4-FFF2-40B4-BE49-F238E27FC236}">
                <a16:creationId xmlns:a16="http://schemas.microsoft.com/office/drawing/2014/main" id="{5B8F7686-D22B-C0B6-4630-615A2A5FDCC7}"/>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3" name="Line 9">
            <a:extLst>
              <a:ext uri="{FF2B5EF4-FFF2-40B4-BE49-F238E27FC236}">
                <a16:creationId xmlns:a16="http://schemas.microsoft.com/office/drawing/2014/main" id="{3066CEC1-6828-C96D-93EF-B6E8BC9603AA}"/>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4" name="Line 10">
            <a:extLst>
              <a:ext uri="{FF2B5EF4-FFF2-40B4-BE49-F238E27FC236}">
                <a16:creationId xmlns:a16="http://schemas.microsoft.com/office/drawing/2014/main" id="{21B49F22-AA0F-110D-83FE-5DAB7453EA6D}"/>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5" name="Line 11">
            <a:extLst>
              <a:ext uri="{FF2B5EF4-FFF2-40B4-BE49-F238E27FC236}">
                <a16:creationId xmlns:a16="http://schemas.microsoft.com/office/drawing/2014/main" id="{3C3C3102-17F0-DA6E-3ED6-E87F67E02E07}"/>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6" name="Line 12">
            <a:extLst>
              <a:ext uri="{FF2B5EF4-FFF2-40B4-BE49-F238E27FC236}">
                <a16:creationId xmlns:a16="http://schemas.microsoft.com/office/drawing/2014/main" id="{05726BBC-D935-A313-FBF9-5CB792E52A97}"/>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7" name="Line 13">
            <a:extLst>
              <a:ext uri="{FF2B5EF4-FFF2-40B4-BE49-F238E27FC236}">
                <a16:creationId xmlns:a16="http://schemas.microsoft.com/office/drawing/2014/main" id="{BFB1493B-13F0-75B1-30B8-21434DC1462C}"/>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8" name="Line 14">
            <a:extLst>
              <a:ext uri="{FF2B5EF4-FFF2-40B4-BE49-F238E27FC236}">
                <a16:creationId xmlns:a16="http://schemas.microsoft.com/office/drawing/2014/main" id="{4ECA48FF-1A31-4B72-ABAF-07E56599DBF7}"/>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9" name="Line 15">
            <a:extLst>
              <a:ext uri="{FF2B5EF4-FFF2-40B4-BE49-F238E27FC236}">
                <a16:creationId xmlns:a16="http://schemas.microsoft.com/office/drawing/2014/main" id="{38981493-94FE-D6E1-04AB-07DF14392D3B}"/>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67600" name="Picture 16">
            <a:extLst>
              <a:ext uri="{FF2B5EF4-FFF2-40B4-BE49-F238E27FC236}">
                <a16:creationId xmlns:a16="http://schemas.microsoft.com/office/drawing/2014/main" id="{FCDC9293-FEF5-156F-8929-E2A679EBE6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67601" name="Text Box 17">
            <a:extLst>
              <a:ext uri="{FF2B5EF4-FFF2-40B4-BE49-F238E27FC236}">
                <a16:creationId xmlns:a16="http://schemas.microsoft.com/office/drawing/2014/main" id="{83BB1A0A-1378-63EF-C269-4EE08FB0E136}"/>
              </a:ext>
            </a:extLst>
          </p:cNvPr>
          <p:cNvSpPr txBox="1">
            <a:spLocks noChangeArrowheads="1"/>
          </p:cNvSpPr>
          <p:nvPr/>
        </p:nvSpPr>
        <p:spPr bwMode="auto">
          <a:xfrm>
            <a:off x="1524000" y="2286001"/>
            <a:ext cx="3352800" cy="4555093"/>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n-US" altLang="en-US" sz="4000">
                <a:solidFill>
                  <a:schemeClr val="bg1"/>
                </a:solidFill>
                <a:latin typeface="Monotype Corsiva" panose="03010101010201010101" pitchFamily="66" charset="0"/>
              </a:rPr>
              <a:t>G</a:t>
            </a:r>
            <a:r>
              <a:rPr lang="es-CO" altLang="en-US" sz="4000">
                <a:solidFill>
                  <a:schemeClr val="bg1"/>
                </a:solidFill>
                <a:latin typeface="Monotype Corsiva" panose="03010101010201010101" pitchFamily="66" charset="0"/>
              </a:rPr>
              <a:t>é</a:t>
            </a:r>
            <a:r>
              <a:rPr lang="en-US" altLang="en-US" sz="4000">
                <a:solidFill>
                  <a:schemeClr val="bg1"/>
                </a:solidFill>
                <a:latin typeface="Monotype Corsiva" panose="03010101010201010101" pitchFamily="66" charset="0"/>
              </a:rPr>
              <a:t>n. 3; 12 &amp; 22</a:t>
            </a:r>
          </a:p>
          <a:p>
            <a:pPr algn="ctr">
              <a:lnSpc>
                <a:spcPct val="80000"/>
              </a:lnSpc>
            </a:pPr>
            <a:r>
              <a:rPr lang="en-US" altLang="en-US" sz="4000">
                <a:solidFill>
                  <a:schemeClr val="bg1"/>
                </a:solidFill>
                <a:latin typeface="Monotype Corsiva" panose="03010101010201010101" pitchFamily="66" charset="0"/>
              </a:rPr>
              <a:t>Ex 24:1-11; 31</a:t>
            </a:r>
          </a:p>
          <a:p>
            <a:pPr algn="ctr">
              <a:lnSpc>
                <a:spcPct val="80000"/>
              </a:lnSpc>
            </a:pPr>
            <a:r>
              <a:rPr lang="en-US" altLang="en-US" sz="4000">
                <a:solidFill>
                  <a:schemeClr val="bg1"/>
                </a:solidFill>
                <a:latin typeface="Monotype Corsiva" panose="03010101010201010101" pitchFamily="66" charset="0"/>
              </a:rPr>
              <a:t>Lev. 7:26f; 16</a:t>
            </a:r>
          </a:p>
          <a:p>
            <a:pPr algn="ctr">
              <a:lnSpc>
                <a:spcPct val="80000"/>
              </a:lnSpc>
            </a:pPr>
            <a:r>
              <a:rPr lang="en-US" altLang="en-US" sz="4000">
                <a:solidFill>
                  <a:schemeClr val="bg1"/>
                </a:solidFill>
                <a:latin typeface="Monotype Corsiva" panose="03010101010201010101" pitchFamily="66" charset="0"/>
              </a:rPr>
              <a:t>2 Sam 7</a:t>
            </a:r>
          </a:p>
          <a:p>
            <a:pPr algn="ctr">
              <a:lnSpc>
                <a:spcPct val="80000"/>
              </a:lnSpc>
            </a:pPr>
            <a:r>
              <a:rPr lang="en-US" altLang="en-US" sz="4000">
                <a:solidFill>
                  <a:schemeClr val="bg1"/>
                </a:solidFill>
                <a:latin typeface="Monotype Corsiva" panose="03010101010201010101" pitchFamily="66" charset="0"/>
              </a:rPr>
              <a:t>Sal 2, 110</a:t>
            </a:r>
          </a:p>
          <a:p>
            <a:pPr algn="ctr">
              <a:lnSpc>
                <a:spcPct val="80000"/>
              </a:lnSpc>
            </a:pPr>
            <a:r>
              <a:rPr lang="en-US" altLang="en-US" sz="4000">
                <a:solidFill>
                  <a:schemeClr val="bg1"/>
                </a:solidFill>
                <a:latin typeface="Monotype Corsiva" panose="03010101010201010101" pitchFamily="66" charset="0"/>
              </a:rPr>
              <a:t>Isa 2, 11, 42, 53</a:t>
            </a:r>
          </a:p>
          <a:p>
            <a:pPr algn="ctr">
              <a:lnSpc>
                <a:spcPct val="80000"/>
              </a:lnSpc>
            </a:pPr>
            <a:r>
              <a:rPr lang="en-US" altLang="en-US" sz="4000">
                <a:solidFill>
                  <a:schemeClr val="bg1"/>
                </a:solidFill>
                <a:latin typeface="Monotype Corsiva" panose="03010101010201010101" pitchFamily="66" charset="0"/>
              </a:rPr>
              <a:t>Jer. 31</a:t>
            </a:r>
          </a:p>
          <a:p>
            <a:pPr algn="ctr">
              <a:lnSpc>
                <a:spcPct val="80000"/>
              </a:lnSpc>
            </a:pPr>
            <a:r>
              <a:rPr lang="en-US" altLang="en-US" sz="4000">
                <a:solidFill>
                  <a:schemeClr val="bg1"/>
                </a:solidFill>
                <a:latin typeface="Monotype Corsiva" panose="03010101010201010101" pitchFamily="66" charset="0"/>
              </a:rPr>
              <a:t>Joel 2-3</a:t>
            </a:r>
          </a:p>
          <a:p>
            <a:pPr algn="ctr">
              <a:lnSpc>
                <a:spcPct val="80000"/>
              </a:lnSpc>
            </a:pPr>
            <a:r>
              <a:rPr lang="en-US" altLang="en-US" sz="4000">
                <a:solidFill>
                  <a:schemeClr val="bg1"/>
                </a:solidFill>
                <a:latin typeface="Monotype Corsiva" panose="03010101010201010101" pitchFamily="66" charset="0"/>
              </a:rPr>
              <a:t>Mal. 3</a:t>
            </a:r>
          </a:p>
        </p:txBody>
      </p:sp>
      <p:sp>
        <p:nvSpPr>
          <p:cNvPr id="67602" name="Text Box 18">
            <a:extLst>
              <a:ext uri="{FF2B5EF4-FFF2-40B4-BE49-F238E27FC236}">
                <a16:creationId xmlns:a16="http://schemas.microsoft.com/office/drawing/2014/main" id="{2F8D649F-D327-D03E-B085-77943807F3DA}"/>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a:solidFill>
                  <a:srgbClr val="FFCC00"/>
                </a:solidFill>
                <a:latin typeface="Ravie" panose="04040805050809020602" pitchFamily="82" charset="0"/>
              </a:rPr>
              <a:t>Que Iluminan</a:t>
            </a:r>
          </a:p>
        </p:txBody>
      </p:sp>
      <p:sp>
        <p:nvSpPr>
          <p:cNvPr id="67603" name="Text Box 19">
            <a:extLst>
              <a:ext uri="{FF2B5EF4-FFF2-40B4-BE49-F238E27FC236}">
                <a16:creationId xmlns:a16="http://schemas.microsoft.com/office/drawing/2014/main" id="{7D4C1903-A1A0-CA8A-A47B-7F5AA359AC0E}"/>
              </a:ext>
            </a:extLst>
          </p:cNvPr>
          <p:cNvSpPr txBox="1">
            <a:spLocks noChangeArrowheads="1"/>
          </p:cNvSpPr>
          <p:nvPr/>
        </p:nvSpPr>
        <p:spPr bwMode="auto">
          <a:xfrm>
            <a:off x="5943600" y="762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el</a:t>
            </a:r>
          </a:p>
        </p:txBody>
      </p:sp>
      <p:sp>
        <p:nvSpPr>
          <p:cNvPr id="67604" name="Text Box 20">
            <a:extLst>
              <a:ext uri="{FF2B5EF4-FFF2-40B4-BE49-F238E27FC236}">
                <a16:creationId xmlns:a16="http://schemas.microsoft.com/office/drawing/2014/main" id="{B362F8D2-DB93-A4E6-6FFD-14CB496F0F09}"/>
              </a:ext>
            </a:extLst>
          </p:cNvPr>
          <p:cNvSpPr txBox="1">
            <a:spLocks noChangeArrowheads="1"/>
          </p:cNvSpPr>
          <p:nvPr/>
        </p:nvSpPr>
        <p:spPr bwMode="auto">
          <a:xfrm>
            <a:off x="5943600" y="1524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Nuevo</a:t>
            </a:r>
          </a:p>
        </p:txBody>
      </p:sp>
      <p:sp>
        <p:nvSpPr>
          <p:cNvPr id="67605" name="Text Box 21">
            <a:extLst>
              <a:ext uri="{FF2B5EF4-FFF2-40B4-BE49-F238E27FC236}">
                <a16:creationId xmlns:a16="http://schemas.microsoft.com/office/drawing/2014/main" id="{02CFFD7B-88F6-D64F-DBA7-75E03A7D3EE2}"/>
              </a:ext>
            </a:extLst>
          </p:cNvPr>
          <p:cNvSpPr txBox="1">
            <a:spLocks noChangeArrowheads="1"/>
          </p:cNvSpPr>
          <p:nvPr/>
        </p:nvSpPr>
        <p:spPr bwMode="auto">
          <a:xfrm>
            <a:off x="5943600" y="23622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Pacto</a:t>
            </a:r>
          </a:p>
        </p:txBody>
      </p:sp>
      <p:sp>
        <p:nvSpPr>
          <p:cNvPr id="67606" name="Rectangle 22">
            <a:extLst>
              <a:ext uri="{FF2B5EF4-FFF2-40B4-BE49-F238E27FC236}">
                <a16:creationId xmlns:a16="http://schemas.microsoft.com/office/drawing/2014/main" id="{9AA794CE-A0E4-57C3-0559-C1711FD65784}"/>
              </a:ext>
            </a:extLst>
          </p:cNvPr>
          <p:cNvSpPr>
            <a:spLocks noChangeArrowheads="1"/>
          </p:cNvSpPr>
          <p:nvPr/>
        </p:nvSpPr>
        <p:spPr bwMode="auto">
          <a:xfrm rot="21127898">
            <a:off x="6607175" y="4403496"/>
            <a:ext cx="4038600" cy="209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s-ES" altLang="en-US" sz="2400">
                <a:solidFill>
                  <a:schemeClr val="bg1"/>
                </a:solidFill>
              </a:rPr>
              <a:t>Tales textos son puntos de referencia para mostrarnos ambos el alcance del A.P. y el diseño de Dios, desde el principio, para traer la salvación a través de Jesús.</a:t>
            </a:r>
            <a:endParaRPr lang="en-US" altLang="en-US" sz="2400">
              <a:solidFill>
                <a:schemeClr val="bg1"/>
              </a:solidFill>
            </a:endParaRPr>
          </a:p>
        </p:txBody>
      </p:sp>
      <p:sp>
        <p:nvSpPr>
          <p:cNvPr id="67607" name="Rectangle 23">
            <a:extLst>
              <a:ext uri="{FF2B5EF4-FFF2-40B4-BE49-F238E27FC236}">
                <a16:creationId xmlns:a16="http://schemas.microsoft.com/office/drawing/2014/main" id="{6F29FFD0-7247-8A52-471C-7B7D285EC4DE}"/>
              </a:ext>
            </a:extLst>
          </p:cNvPr>
          <p:cNvSpPr>
            <a:spLocks noChangeArrowheads="1"/>
          </p:cNvSpPr>
          <p:nvPr/>
        </p:nvSpPr>
        <p:spPr bwMode="auto">
          <a:xfrm rot="21131061">
            <a:off x="1524000" y="599988"/>
            <a:ext cx="3124200" cy="1501950"/>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3200">
                <a:solidFill>
                  <a:srgbClr val="FFFF00"/>
                </a:solidFill>
              </a:rPr>
              <a:t>EL PLAN:</a:t>
            </a:r>
          </a:p>
          <a:p>
            <a:pPr algn="ctr">
              <a:lnSpc>
                <a:spcPct val="95000"/>
              </a:lnSpc>
            </a:pPr>
            <a:r>
              <a:rPr lang="en-US" altLang="en-US" sz="3200">
                <a:solidFill>
                  <a:srgbClr val="FFFF00"/>
                </a:solidFill>
              </a:rPr>
              <a:t>estudiar textos</a:t>
            </a:r>
          </a:p>
          <a:p>
            <a:pPr algn="ctr">
              <a:lnSpc>
                <a:spcPct val="95000"/>
              </a:lnSpc>
            </a:pPr>
            <a:r>
              <a:rPr lang="en-US" altLang="en-US" sz="3200">
                <a:solidFill>
                  <a:srgbClr val="FFFF00"/>
                </a:solidFill>
              </a:rPr>
              <a:t>como:</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iterate type="lt">
                                    <p:tmPct val="4000"/>
                                  </p:iterate>
                                  <p:childTnLst>
                                    <p:set>
                                      <p:cBhvr>
                                        <p:cTn id="6" dur="1" fill="hold">
                                          <p:stCondLst>
                                            <p:cond delay="0"/>
                                          </p:stCondLst>
                                        </p:cTn>
                                        <p:tgtEl>
                                          <p:spTgt spid="67607"/>
                                        </p:tgtEl>
                                        <p:attrNameLst>
                                          <p:attrName>style.visibility</p:attrName>
                                        </p:attrNameLst>
                                      </p:cBhvr>
                                      <p:to>
                                        <p:strVal val="visible"/>
                                      </p:to>
                                    </p:set>
                                    <p:animEffect transition="in" filter="barn(outVertical)">
                                      <p:cBhvr>
                                        <p:cTn id="7" dur="1000"/>
                                        <p:tgtEl>
                                          <p:spTgt spid="67607"/>
                                        </p:tgtEl>
                                      </p:cBhvr>
                                    </p:animEffect>
                                  </p:childTnLst>
                                </p:cTn>
                              </p:par>
                            </p:childTnLst>
                          </p:cTn>
                        </p:par>
                        <p:par>
                          <p:cTn id="8" fill="hold" nodeType="afterGroup">
                            <p:stCondLst>
                              <p:cond delay="2000"/>
                            </p:stCondLst>
                            <p:childTnLst>
                              <p:par>
                                <p:cTn id="9" presetID="12" presetClass="entr" presetSubtype="1" fill="hold" nodeType="afterEffect">
                                  <p:stCondLst>
                                    <p:cond delay="0"/>
                                  </p:stCondLst>
                                  <p:iterate type="wd">
                                    <p:tmPct val="2000"/>
                                  </p:iterate>
                                  <p:childTnLst>
                                    <p:set>
                                      <p:cBhvr>
                                        <p:cTn id="10" dur="1" fill="hold">
                                          <p:stCondLst>
                                            <p:cond delay="0"/>
                                          </p:stCondLst>
                                        </p:cTn>
                                        <p:tgtEl>
                                          <p:spTgt spid="67601">
                                            <p:txEl>
                                              <p:pRg st="0" end="0"/>
                                            </p:txEl>
                                          </p:spTgt>
                                        </p:tgtEl>
                                        <p:attrNameLst>
                                          <p:attrName>style.visibility</p:attrName>
                                        </p:attrNameLst>
                                      </p:cBhvr>
                                      <p:to>
                                        <p:strVal val="visible"/>
                                      </p:to>
                                    </p:set>
                                    <p:animEffect transition="in" filter="slide(fromTop)">
                                      <p:cBhvr>
                                        <p:cTn id="11" dur="1000"/>
                                        <p:tgtEl>
                                          <p:spTgt spid="67601">
                                            <p:txEl>
                                              <p:pRg st="0" end="0"/>
                                            </p:txEl>
                                          </p:spTgt>
                                        </p:tgtEl>
                                      </p:cBhvr>
                                    </p:animEffect>
                                  </p:childTnLst>
                                </p:cTn>
                              </p:par>
                            </p:childTnLst>
                          </p:cTn>
                        </p:par>
                        <p:par>
                          <p:cTn id="12" fill="hold" nodeType="afterGroup">
                            <p:stCondLst>
                              <p:cond delay="3160"/>
                            </p:stCondLst>
                            <p:childTnLst>
                              <p:par>
                                <p:cTn id="13" presetID="12" presetClass="entr" presetSubtype="1" fill="hold" nodeType="afterEffect">
                                  <p:stCondLst>
                                    <p:cond delay="0"/>
                                  </p:stCondLst>
                                  <p:iterate type="wd">
                                    <p:tmPct val="2000"/>
                                  </p:iterate>
                                  <p:childTnLst>
                                    <p:set>
                                      <p:cBhvr>
                                        <p:cTn id="14" dur="1" fill="hold">
                                          <p:stCondLst>
                                            <p:cond delay="0"/>
                                          </p:stCondLst>
                                        </p:cTn>
                                        <p:tgtEl>
                                          <p:spTgt spid="67601">
                                            <p:txEl>
                                              <p:pRg st="1" end="1"/>
                                            </p:txEl>
                                          </p:spTgt>
                                        </p:tgtEl>
                                        <p:attrNameLst>
                                          <p:attrName>style.visibility</p:attrName>
                                        </p:attrNameLst>
                                      </p:cBhvr>
                                      <p:to>
                                        <p:strVal val="visible"/>
                                      </p:to>
                                    </p:set>
                                    <p:animEffect transition="in" filter="slide(fromTop)">
                                      <p:cBhvr>
                                        <p:cTn id="15" dur="1000"/>
                                        <p:tgtEl>
                                          <p:spTgt spid="67601">
                                            <p:txEl>
                                              <p:pRg st="1" end="1"/>
                                            </p:txEl>
                                          </p:spTgt>
                                        </p:tgtEl>
                                      </p:cBhvr>
                                    </p:animEffect>
                                  </p:childTnLst>
                                </p:cTn>
                              </p:par>
                            </p:childTnLst>
                          </p:cTn>
                        </p:par>
                        <p:par>
                          <p:cTn id="16" fill="hold" nodeType="afterGroup">
                            <p:stCondLst>
                              <p:cond delay="4220"/>
                            </p:stCondLst>
                            <p:childTnLst>
                              <p:par>
                                <p:cTn id="17" presetID="12" presetClass="entr" presetSubtype="1" fill="hold" nodeType="afterEffect">
                                  <p:stCondLst>
                                    <p:cond delay="0"/>
                                  </p:stCondLst>
                                  <p:iterate type="wd">
                                    <p:tmPct val="2000"/>
                                  </p:iterate>
                                  <p:childTnLst>
                                    <p:set>
                                      <p:cBhvr>
                                        <p:cTn id="18" dur="1" fill="hold">
                                          <p:stCondLst>
                                            <p:cond delay="0"/>
                                          </p:stCondLst>
                                        </p:cTn>
                                        <p:tgtEl>
                                          <p:spTgt spid="67601">
                                            <p:txEl>
                                              <p:pRg st="2" end="2"/>
                                            </p:txEl>
                                          </p:spTgt>
                                        </p:tgtEl>
                                        <p:attrNameLst>
                                          <p:attrName>style.visibility</p:attrName>
                                        </p:attrNameLst>
                                      </p:cBhvr>
                                      <p:to>
                                        <p:strVal val="visible"/>
                                      </p:to>
                                    </p:set>
                                    <p:animEffect transition="in" filter="slide(fromTop)">
                                      <p:cBhvr>
                                        <p:cTn id="19" dur="1000"/>
                                        <p:tgtEl>
                                          <p:spTgt spid="67601">
                                            <p:txEl>
                                              <p:pRg st="2" end="2"/>
                                            </p:txEl>
                                          </p:spTgt>
                                        </p:tgtEl>
                                      </p:cBhvr>
                                    </p:animEffect>
                                  </p:childTnLst>
                                </p:cTn>
                              </p:par>
                            </p:childTnLst>
                          </p:cTn>
                        </p:par>
                        <p:par>
                          <p:cTn id="20" fill="hold" nodeType="afterGroup">
                            <p:stCondLst>
                              <p:cond delay="5300"/>
                            </p:stCondLst>
                            <p:childTnLst>
                              <p:par>
                                <p:cTn id="21" presetID="12" presetClass="entr" presetSubtype="1" fill="hold" nodeType="afterEffect">
                                  <p:stCondLst>
                                    <p:cond delay="0"/>
                                  </p:stCondLst>
                                  <p:iterate type="wd">
                                    <p:tmPct val="2000"/>
                                  </p:iterate>
                                  <p:childTnLst>
                                    <p:set>
                                      <p:cBhvr>
                                        <p:cTn id="22" dur="1" fill="hold">
                                          <p:stCondLst>
                                            <p:cond delay="0"/>
                                          </p:stCondLst>
                                        </p:cTn>
                                        <p:tgtEl>
                                          <p:spTgt spid="67601">
                                            <p:txEl>
                                              <p:pRg st="3" end="3"/>
                                            </p:txEl>
                                          </p:spTgt>
                                        </p:tgtEl>
                                        <p:attrNameLst>
                                          <p:attrName>style.visibility</p:attrName>
                                        </p:attrNameLst>
                                      </p:cBhvr>
                                      <p:to>
                                        <p:strVal val="visible"/>
                                      </p:to>
                                    </p:set>
                                    <p:animEffect transition="in" filter="slide(fromTop)">
                                      <p:cBhvr>
                                        <p:cTn id="23" dur="1000"/>
                                        <p:tgtEl>
                                          <p:spTgt spid="67601">
                                            <p:txEl>
                                              <p:pRg st="3" end="3"/>
                                            </p:txEl>
                                          </p:spTgt>
                                        </p:tgtEl>
                                      </p:cBhvr>
                                    </p:animEffect>
                                  </p:childTnLst>
                                </p:cTn>
                              </p:par>
                            </p:childTnLst>
                          </p:cTn>
                        </p:par>
                        <p:par>
                          <p:cTn id="24" fill="hold" nodeType="afterGroup">
                            <p:stCondLst>
                              <p:cond delay="6340"/>
                            </p:stCondLst>
                            <p:childTnLst>
                              <p:par>
                                <p:cTn id="25" presetID="12" presetClass="entr" presetSubtype="1" fill="hold" nodeType="afterEffect">
                                  <p:stCondLst>
                                    <p:cond delay="0"/>
                                  </p:stCondLst>
                                  <p:iterate type="wd">
                                    <p:tmPct val="2000"/>
                                  </p:iterate>
                                  <p:childTnLst>
                                    <p:set>
                                      <p:cBhvr>
                                        <p:cTn id="26" dur="1" fill="hold">
                                          <p:stCondLst>
                                            <p:cond delay="0"/>
                                          </p:stCondLst>
                                        </p:cTn>
                                        <p:tgtEl>
                                          <p:spTgt spid="67601">
                                            <p:txEl>
                                              <p:pRg st="4" end="4"/>
                                            </p:txEl>
                                          </p:spTgt>
                                        </p:tgtEl>
                                        <p:attrNameLst>
                                          <p:attrName>style.visibility</p:attrName>
                                        </p:attrNameLst>
                                      </p:cBhvr>
                                      <p:to>
                                        <p:strVal val="visible"/>
                                      </p:to>
                                    </p:set>
                                    <p:animEffect transition="in" filter="slide(fromTop)">
                                      <p:cBhvr>
                                        <p:cTn id="27" dur="1000"/>
                                        <p:tgtEl>
                                          <p:spTgt spid="67601">
                                            <p:txEl>
                                              <p:pRg st="4" end="4"/>
                                            </p:txEl>
                                          </p:spTgt>
                                        </p:tgtEl>
                                      </p:cBhvr>
                                    </p:animEffect>
                                  </p:childTnLst>
                                </p:cTn>
                              </p:par>
                            </p:childTnLst>
                          </p:cTn>
                        </p:par>
                        <p:par>
                          <p:cTn id="28" fill="hold" nodeType="afterGroup">
                            <p:stCondLst>
                              <p:cond delay="7400"/>
                            </p:stCondLst>
                            <p:childTnLst>
                              <p:par>
                                <p:cTn id="29" presetID="12" presetClass="entr" presetSubtype="1" fill="hold" nodeType="afterEffect">
                                  <p:stCondLst>
                                    <p:cond delay="0"/>
                                  </p:stCondLst>
                                  <p:iterate type="wd">
                                    <p:tmPct val="2000"/>
                                  </p:iterate>
                                  <p:childTnLst>
                                    <p:set>
                                      <p:cBhvr>
                                        <p:cTn id="30" dur="1" fill="hold">
                                          <p:stCondLst>
                                            <p:cond delay="0"/>
                                          </p:stCondLst>
                                        </p:cTn>
                                        <p:tgtEl>
                                          <p:spTgt spid="67601">
                                            <p:txEl>
                                              <p:pRg st="5" end="5"/>
                                            </p:txEl>
                                          </p:spTgt>
                                        </p:tgtEl>
                                        <p:attrNameLst>
                                          <p:attrName>style.visibility</p:attrName>
                                        </p:attrNameLst>
                                      </p:cBhvr>
                                      <p:to>
                                        <p:strVal val="visible"/>
                                      </p:to>
                                    </p:set>
                                    <p:animEffect transition="in" filter="slide(fromTop)">
                                      <p:cBhvr>
                                        <p:cTn id="31" dur="1000"/>
                                        <p:tgtEl>
                                          <p:spTgt spid="67601">
                                            <p:txEl>
                                              <p:pRg st="5" end="5"/>
                                            </p:txEl>
                                          </p:spTgt>
                                        </p:tgtEl>
                                      </p:cBhvr>
                                    </p:animEffect>
                                  </p:childTnLst>
                                </p:cTn>
                              </p:par>
                            </p:childTnLst>
                          </p:cTn>
                        </p:par>
                        <p:par>
                          <p:cTn id="32" fill="hold" nodeType="afterGroup">
                            <p:stCondLst>
                              <p:cond delay="8540"/>
                            </p:stCondLst>
                            <p:childTnLst>
                              <p:par>
                                <p:cTn id="33" presetID="12" presetClass="entr" presetSubtype="1" fill="hold" nodeType="afterEffect">
                                  <p:stCondLst>
                                    <p:cond delay="0"/>
                                  </p:stCondLst>
                                  <p:iterate type="wd">
                                    <p:tmPct val="2000"/>
                                  </p:iterate>
                                  <p:childTnLst>
                                    <p:set>
                                      <p:cBhvr>
                                        <p:cTn id="34" dur="1" fill="hold">
                                          <p:stCondLst>
                                            <p:cond delay="0"/>
                                          </p:stCondLst>
                                        </p:cTn>
                                        <p:tgtEl>
                                          <p:spTgt spid="67601">
                                            <p:txEl>
                                              <p:pRg st="6" end="6"/>
                                            </p:txEl>
                                          </p:spTgt>
                                        </p:tgtEl>
                                        <p:attrNameLst>
                                          <p:attrName>style.visibility</p:attrName>
                                        </p:attrNameLst>
                                      </p:cBhvr>
                                      <p:to>
                                        <p:strVal val="visible"/>
                                      </p:to>
                                    </p:set>
                                    <p:animEffect transition="in" filter="slide(fromTop)">
                                      <p:cBhvr>
                                        <p:cTn id="35" dur="1000"/>
                                        <p:tgtEl>
                                          <p:spTgt spid="67601">
                                            <p:txEl>
                                              <p:pRg st="6" end="6"/>
                                            </p:txEl>
                                          </p:spTgt>
                                        </p:tgtEl>
                                      </p:cBhvr>
                                    </p:animEffect>
                                  </p:childTnLst>
                                </p:cTn>
                              </p:par>
                            </p:childTnLst>
                          </p:cTn>
                        </p:par>
                        <p:par>
                          <p:cTn id="36" fill="hold" nodeType="afterGroup">
                            <p:stCondLst>
                              <p:cond delay="9580"/>
                            </p:stCondLst>
                            <p:childTnLst>
                              <p:par>
                                <p:cTn id="37" presetID="12" presetClass="entr" presetSubtype="1" fill="hold" nodeType="afterEffect">
                                  <p:stCondLst>
                                    <p:cond delay="0"/>
                                  </p:stCondLst>
                                  <p:iterate type="wd">
                                    <p:tmPct val="2000"/>
                                  </p:iterate>
                                  <p:childTnLst>
                                    <p:set>
                                      <p:cBhvr>
                                        <p:cTn id="38" dur="1" fill="hold">
                                          <p:stCondLst>
                                            <p:cond delay="0"/>
                                          </p:stCondLst>
                                        </p:cTn>
                                        <p:tgtEl>
                                          <p:spTgt spid="67601">
                                            <p:txEl>
                                              <p:pRg st="7" end="7"/>
                                            </p:txEl>
                                          </p:spTgt>
                                        </p:tgtEl>
                                        <p:attrNameLst>
                                          <p:attrName>style.visibility</p:attrName>
                                        </p:attrNameLst>
                                      </p:cBhvr>
                                      <p:to>
                                        <p:strVal val="visible"/>
                                      </p:to>
                                    </p:set>
                                    <p:animEffect transition="in" filter="slide(fromTop)">
                                      <p:cBhvr>
                                        <p:cTn id="39" dur="1000"/>
                                        <p:tgtEl>
                                          <p:spTgt spid="67601">
                                            <p:txEl>
                                              <p:pRg st="7" end="7"/>
                                            </p:txEl>
                                          </p:spTgt>
                                        </p:tgtEl>
                                      </p:cBhvr>
                                    </p:animEffect>
                                  </p:childTnLst>
                                </p:cTn>
                              </p:par>
                            </p:childTnLst>
                          </p:cTn>
                        </p:par>
                        <p:par>
                          <p:cTn id="40" fill="hold" nodeType="afterGroup">
                            <p:stCondLst>
                              <p:cond delay="10600"/>
                            </p:stCondLst>
                            <p:childTnLst>
                              <p:par>
                                <p:cTn id="41" presetID="12" presetClass="entr" presetSubtype="1" fill="hold" nodeType="afterEffect">
                                  <p:stCondLst>
                                    <p:cond delay="0"/>
                                  </p:stCondLst>
                                  <p:iterate type="wd">
                                    <p:tmPct val="2000"/>
                                  </p:iterate>
                                  <p:childTnLst>
                                    <p:set>
                                      <p:cBhvr>
                                        <p:cTn id="42" dur="1" fill="hold">
                                          <p:stCondLst>
                                            <p:cond delay="0"/>
                                          </p:stCondLst>
                                        </p:cTn>
                                        <p:tgtEl>
                                          <p:spTgt spid="67601">
                                            <p:txEl>
                                              <p:pRg st="8" end="8"/>
                                            </p:txEl>
                                          </p:spTgt>
                                        </p:tgtEl>
                                        <p:attrNameLst>
                                          <p:attrName>style.visibility</p:attrName>
                                        </p:attrNameLst>
                                      </p:cBhvr>
                                      <p:to>
                                        <p:strVal val="visible"/>
                                      </p:to>
                                    </p:set>
                                    <p:animEffect transition="in" filter="slide(fromTop)">
                                      <p:cBhvr>
                                        <p:cTn id="43" dur="1000"/>
                                        <p:tgtEl>
                                          <p:spTgt spid="67601">
                                            <p:txEl>
                                              <p:pRg st="8" end="8"/>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6" fill="hold" nodeType="clickEffect">
                                  <p:stCondLst>
                                    <p:cond delay="0"/>
                                  </p:stCondLst>
                                  <p:iterate type="wd">
                                    <p:tmPct val="2000"/>
                                  </p:iterate>
                                  <p:childTnLst>
                                    <p:set>
                                      <p:cBhvr>
                                        <p:cTn id="47" dur="1" fill="hold">
                                          <p:stCondLst>
                                            <p:cond delay="0"/>
                                          </p:stCondLst>
                                        </p:cTn>
                                        <p:tgtEl>
                                          <p:spTgt spid="67606"/>
                                        </p:tgtEl>
                                        <p:attrNameLst>
                                          <p:attrName>style.visibility</p:attrName>
                                        </p:attrNameLst>
                                      </p:cBhvr>
                                      <p:to>
                                        <p:strVal val="visible"/>
                                      </p:to>
                                    </p:set>
                                    <p:anim calcmode="lin" valueType="num">
                                      <p:cBhvr additive="base">
                                        <p:cTn id="48" dur="1000" fill="hold"/>
                                        <p:tgtEl>
                                          <p:spTgt spid="67606"/>
                                        </p:tgtEl>
                                        <p:attrNameLst>
                                          <p:attrName>ppt_x</p:attrName>
                                        </p:attrNameLst>
                                      </p:cBhvr>
                                      <p:tavLst>
                                        <p:tav tm="0">
                                          <p:val>
                                            <p:strVal val="1+#ppt_w/2"/>
                                          </p:val>
                                        </p:tav>
                                        <p:tav tm="100000">
                                          <p:val>
                                            <p:strVal val="#ppt_x"/>
                                          </p:val>
                                        </p:tav>
                                      </p:tavLst>
                                    </p:anim>
                                    <p:anim calcmode="lin" valueType="num">
                                      <p:cBhvr additive="base">
                                        <p:cTn id="49" dur="1000" fill="hold"/>
                                        <p:tgtEl>
                                          <p:spTgt spid="67606"/>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1640"/>
                            </p:stCondLst>
                            <p:childTnLst>
                              <p:par>
                                <p:cTn id="51" presetID="17" presetClass="entr" presetSubtype="8" fill="hold" nodeType="afterEffect">
                                  <p:stCondLst>
                                    <p:cond delay="3000"/>
                                  </p:stCondLst>
                                  <p:childTnLst>
                                    <p:set>
                                      <p:cBhvr>
                                        <p:cTn id="52" dur="1" fill="hold">
                                          <p:stCondLst>
                                            <p:cond delay="0"/>
                                          </p:stCondLst>
                                        </p:cTn>
                                        <p:tgtEl>
                                          <p:spTgt spid="67589"/>
                                        </p:tgtEl>
                                        <p:attrNameLst>
                                          <p:attrName>style.visibility</p:attrName>
                                        </p:attrNameLst>
                                      </p:cBhvr>
                                      <p:to>
                                        <p:strVal val="visible"/>
                                      </p:to>
                                    </p:set>
                                    <p:anim calcmode="lin" valueType="num">
                                      <p:cBhvr>
                                        <p:cTn id="53" dur="2000" fill="hold"/>
                                        <p:tgtEl>
                                          <p:spTgt spid="67589"/>
                                        </p:tgtEl>
                                        <p:attrNameLst>
                                          <p:attrName>ppt_x</p:attrName>
                                        </p:attrNameLst>
                                      </p:cBhvr>
                                      <p:tavLst>
                                        <p:tav tm="0">
                                          <p:val>
                                            <p:strVal val="#ppt_x-#ppt_w/2"/>
                                          </p:val>
                                        </p:tav>
                                        <p:tav tm="100000">
                                          <p:val>
                                            <p:strVal val="#ppt_x"/>
                                          </p:val>
                                        </p:tav>
                                      </p:tavLst>
                                    </p:anim>
                                    <p:anim calcmode="lin" valueType="num">
                                      <p:cBhvr>
                                        <p:cTn id="54" dur="2000" fill="hold"/>
                                        <p:tgtEl>
                                          <p:spTgt spid="67589"/>
                                        </p:tgtEl>
                                        <p:attrNameLst>
                                          <p:attrName>ppt_y</p:attrName>
                                        </p:attrNameLst>
                                      </p:cBhvr>
                                      <p:tavLst>
                                        <p:tav tm="0">
                                          <p:val>
                                            <p:strVal val="#ppt_y"/>
                                          </p:val>
                                        </p:tav>
                                        <p:tav tm="100000">
                                          <p:val>
                                            <p:strVal val="#ppt_y"/>
                                          </p:val>
                                        </p:tav>
                                      </p:tavLst>
                                    </p:anim>
                                    <p:anim calcmode="lin" valueType="num">
                                      <p:cBhvr>
                                        <p:cTn id="55" dur="2000" fill="hold"/>
                                        <p:tgtEl>
                                          <p:spTgt spid="67589"/>
                                        </p:tgtEl>
                                        <p:attrNameLst>
                                          <p:attrName>ppt_w</p:attrName>
                                        </p:attrNameLst>
                                      </p:cBhvr>
                                      <p:tavLst>
                                        <p:tav tm="0">
                                          <p:val>
                                            <p:fltVal val="0"/>
                                          </p:val>
                                        </p:tav>
                                        <p:tav tm="100000">
                                          <p:val>
                                            <p:strVal val="#ppt_w"/>
                                          </p:val>
                                        </p:tav>
                                      </p:tavLst>
                                    </p:anim>
                                    <p:anim calcmode="lin" valueType="num">
                                      <p:cBhvr>
                                        <p:cTn id="56" dur="2000" fill="hold"/>
                                        <p:tgtEl>
                                          <p:spTgt spid="67589"/>
                                        </p:tgtEl>
                                        <p:attrNameLst>
                                          <p:attrName>ppt_h</p:attrName>
                                        </p:attrNameLst>
                                      </p:cBhvr>
                                      <p:tavLst>
                                        <p:tav tm="0">
                                          <p:val>
                                            <p:strVal val="#ppt_h"/>
                                          </p:val>
                                        </p:tav>
                                        <p:tav tm="100000">
                                          <p:val>
                                            <p:strVal val="#ppt_h"/>
                                          </p:val>
                                        </p:tav>
                                      </p:tavLst>
                                    </p:anim>
                                  </p:childTnLst>
                                </p:cTn>
                              </p:par>
                              <p:par>
                                <p:cTn id="57" presetID="17" presetClass="entr" presetSubtype="8" fill="hold" nodeType="withEffect">
                                  <p:stCondLst>
                                    <p:cond delay="3000"/>
                                  </p:stCondLst>
                                  <p:childTnLst>
                                    <p:set>
                                      <p:cBhvr>
                                        <p:cTn id="58" dur="1" fill="hold">
                                          <p:stCondLst>
                                            <p:cond delay="0"/>
                                          </p:stCondLst>
                                        </p:cTn>
                                        <p:tgtEl>
                                          <p:spTgt spid="67590"/>
                                        </p:tgtEl>
                                        <p:attrNameLst>
                                          <p:attrName>style.visibility</p:attrName>
                                        </p:attrNameLst>
                                      </p:cBhvr>
                                      <p:to>
                                        <p:strVal val="visible"/>
                                      </p:to>
                                    </p:set>
                                    <p:anim calcmode="lin" valueType="num">
                                      <p:cBhvr>
                                        <p:cTn id="59" dur="2000" fill="hold"/>
                                        <p:tgtEl>
                                          <p:spTgt spid="67590"/>
                                        </p:tgtEl>
                                        <p:attrNameLst>
                                          <p:attrName>ppt_x</p:attrName>
                                        </p:attrNameLst>
                                      </p:cBhvr>
                                      <p:tavLst>
                                        <p:tav tm="0">
                                          <p:val>
                                            <p:strVal val="#ppt_x-#ppt_w/2"/>
                                          </p:val>
                                        </p:tav>
                                        <p:tav tm="100000">
                                          <p:val>
                                            <p:strVal val="#ppt_x"/>
                                          </p:val>
                                        </p:tav>
                                      </p:tavLst>
                                    </p:anim>
                                    <p:anim calcmode="lin" valueType="num">
                                      <p:cBhvr>
                                        <p:cTn id="60" dur="2000" fill="hold"/>
                                        <p:tgtEl>
                                          <p:spTgt spid="67590"/>
                                        </p:tgtEl>
                                        <p:attrNameLst>
                                          <p:attrName>ppt_y</p:attrName>
                                        </p:attrNameLst>
                                      </p:cBhvr>
                                      <p:tavLst>
                                        <p:tav tm="0">
                                          <p:val>
                                            <p:strVal val="#ppt_y"/>
                                          </p:val>
                                        </p:tav>
                                        <p:tav tm="100000">
                                          <p:val>
                                            <p:strVal val="#ppt_y"/>
                                          </p:val>
                                        </p:tav>
                                      </p:tavLst>
                                    </p:anim>
                                    <p:anim calcmode="lin" valueType="num">
                                      <p:cBhvr>
                                        <p:cTn id="61" dur="2000" fill="hold"/>
                                        <p:tgtEl>
                                          <p:spTgt spid="67590"/>
                                        </p:tgtEl>
                                        <p:attrNameLst>
                                          <p:attrName>ppt_w</p:attrName>
                                        </p:attrNameLst>
                                      </p:cBhvr>
                                      <p:tavLst>
                                        <p:tav tm="0">
                                          <p:val>
                                            <p:fltVal val="0"/>
                                          </p:val>
                                        </p:tav>
                                        <p:tav tm="100000">
                                          <p:val>
                                            <p:strVal val="#ppt_w"/>
                                          </p:val>
                                        </p:tav>
                                      </p:tavLst>
                                    </p:anim>
                                    <p:anim calcmode="lin" valueType="num">
                                      <p:cBhvr>
                                        <p:cTn id="62" dur="2000" fill="hold"/>
                                        <p:tgtEl>
                                          <p:spTgt spid="67590"/>
                                        </p:tgtEl>
                                        <p:attrNameLst>
                                          <p:attrName>ppt_h</p:attrName>
                                        </p:attrNameLst>
                                      </p:cBhvr>
                                      <p:tavLst>
                                        <p:tav tm="0">
                                          <p:val>
                                            <p:strVal val="#ppt_h"/>
                                          </p:val>
                                        </p:tav>
                                        <p:tav tm="100000">
                                          <p:val>
                                            <p:strVal val="#ppt_h"/>
                                          </p:val>
                                        </p:tav>
                                      </p:tavLst>
                                    </p:anim>
                                  </p:childTnLst>
                                </p:cTn>
                              </p:par>
                              <p:par>
                                <p:cTn id="63" presetID="17" presetClass="entr" presetSubtype="8" fill="hold" nodeType="withEffect">
                                  <p:stCondLst>
                                    <p:cond delay="3000"/>
                                  </p:stCondLst>
                                  <p:childTnLst>
                                    <p:set>
                                      <p:cBhvr>
                                        <p:cTn id="64" dur="1" fill="hold">
                                          <p:stCondLst>
                                            <p:cond delay="0"/>
                                          </p:stCondLst>
                                        </p:cTn>
                                        <p:tgtEl>
                                          <p:spTgt spid="67591"/>
                                        </p:tgtEl>
                                        <p:attrNameLst>
                                          <p:attrName>style.visibility</p:attrName>
                                        </p:attrNameLst>
                                      </p:cBhvr>
                                      <p:to>
                                        <p:strVal val="visible"/>
                                      </p:to>
                                    </p:set>
                                    <p:anim calcmode="lin" valueType="num">
                                      <p:cBhvr>
                                        <p:cTn id="65" dur="2000" fill="hold"/>
                                        <p:tgtEl>
                                          <p:spTgt spid="67591"/>
                                        </p:tgtEl>
                                        <p:attrNameLst>
                                          <p:attrName>ppt_x</p:attrName>
                                        </p:attrNameLst>
                                      </p:cBhvr>
                                      <p:tavLst>
                                        <p:tav tm="0">
                                          <p:val>
                                            <p:strVal val="#ppt_x-#ppt_w/2"/>
                                          </p:val>
                                        </p:tav>
                                        <p:tav tm="100000">
                                          <p:val>
                                            <p:strVal val="#ppt_x"/>
                                          </p:val>
                                        </p:tav>
                                      </p:tavLst>
                                    </p:anim>
                                    <p:anim calcmode="lin" valueType="num">
                                      <p:cBhvr>
                                        <p:cTn id="66" dur="2000" fill="hold"/>
                                        <p:tgtEl>
                                          <p:spTgt spid="67591"/>
                                        </p:tgtEl>
                                        <p:attrNameLst>
                                          <p:attrName>ppt_y</p:attrName>
                                        </p:attrNameLst>
                                      </p:cBhvr>
                                      <p:tavLst>
                                        <p:tav tm="0">
                                          <p:val>
                                            <p:strVal val="#ppt_y"/>
                                          </p:val>
                                        </p:tav>
                                        <p:tav tm="100000">
                                          <p:val>
                                            <p:strVal val="#ppt_y"/>
                                          </p:val>
                                        </p:tav>
                                      </p:tavLst>
                                    </p:anim>
                                    <p:anim calcmode="lin" valueType="num">
                                      <p:cBhvr>
                                        <p:cTn id="67" dur="2000" fill="hold"/>
                                        <p:tgtEl>
                                          <p:spTgt spid="67591"/>
                                        </p:tgtEl>
                                        <p:attrNameLst>
                                          <p:attrName>ppt_w</p:attrName>
                                        </p:attrNameLst>
                                      </p:cBhvr>
                                      <p:tavLst>
                                        <p:tav tm="0">
                                          <p:val>
                                            <p:fltVal val="0"/>
                                          </p:val>
                                        </p:tav>
                                        <p:tav tm="100000">
                                          <p:val>
                                            <p:strVal val="#ppt_w"/>
                                          </p:val>
                                        </p:tav>
                                      </p:tavLst>
                                    </p:anim>
                                    <p:anim calcmode="lin" valueType="num">
                                      <p:cBhvr>
                                        <p:cTn id="68" dur="2000" fill="hold"/>
                                        <p:tgtEl>
                                          <p:spTgt spid="67591"/>
                                        </p:tgtEl>
                                        <p:attrNameLst>
                                          <p:attrName>ppt_h</p:attrName>
                                        </p:attrNameLst>
                                      </p:cBhvr>
                                      <p:tavLst>
                                        <p:tav tm="0">
                                          <p:val>
                                            <p:strVal val="#ppt_h"/>
                                          </p:val>
                                        </p:tav>
                                        <p:tav tm="100000">
                                          <p:val>
                                            <p:strVal val="#ppt_h"/>
                                          </p:val>
                                        </p:tav>
                                      </p:tavLst>
                                    </p:anim>
                                  </p:childTnLst>
                                </p:cTn>
                              </p:par>
                              <p:par>
                                <p:cTn id="69" presetID="17" presetClass="entr" presetSubtype="8" fill="hold" nodeType="withEffect">
                                  <p:stCondLst>
                                    <p:cond delay="3000"/>
                                  </p:stCondLst>
                                  <p:childTnLst>
                                    <p:set>
                                      <p:cBhvr>
                                        <p:cTn id="70" dur="1" fill="hold">
                                          <p:stCondLst>
                                            <p:cond delay="0"/>
                                          </p:stCondLst>
                                        </p:cTn>
                                        <p:tgtEl>
                                          <p:spTgt spid="67592"/>
                                        </p:tgtEl>
                                        <p:attrNameLst>
                                          <p:attrName>style.visibility</p:attrName>
                                        </p:attrNameLst>
                                      </p:cBhvr>
                                      <p:to>
                                        <p:strVal val="visible"/>
                                      </p:to>
                                    </p:set>
                                    <p:anim calcmode="lin" valueType="num">
                                      <p:cBhvr>
                                        <p:cTn id="71" dur="2000" fill="hold"/>
                                        <p:tgtEl>
                                          <p:spTgt spid="67592"/>
                                        </p:tgtEl>
                                        <p:attrNameLst>
                                          <p:attrName>ppt_x</p:attrName>
                                        </p:attrNameLst>
                                      </p:cBhvr>
                                      <p:tavLst>
                                        <p:tav tm="0">
                                          <p:val>
                                            <p:strVal val="#ppt_x-#ppt_w/2"/>
                                          </p:val>
                                        </p:tav>
                                        <p:tav tm="100000">
                                          <p:val>
                                            <p:strVal val="#ppt_x"/>
                                          </p:val>
                                        </p:tav>
                                      </p:tavLst>
                                    </p:anim>
                                    <p:anim calcmode="lin" valueType="num">
                                      <p:cBhvr>
                                        <p:cTn id="72" dur="2000" fill="hold"/>
                                        <p:tgtEl>
                                          <p:spTgt spid="67592"/>
                                        </p:tgtEl>
                                        <p:attrNameLst>
                                          <p:attrName>ppt_y</p:attrName>
                                        </p:attrNameLst>
                                      </p:cBhvr>
                                      <p:tavLst>
                                        <p:tav tm="0">
                                          <p:val>
                                            <p:strVal val="#ppt_y"/>
                                          </p:val>
                                        </p:tav>
                                        <p:tav tm="100000">
                                          <p:val>
                                            <p:strVal val="#ppt_y"/>
                                          </p:val>
                                        </p:tav>
                                      </p:tavLst>
                                    </p:anim>
                                    <p:anim calcmode="lin" valueType="num">
                                      <p:cBhvr>
                                        <p:cTn id="73" dur="2000" fill="hold"/>
                                        <p:tgtEl>
                                          <p:spTgt spid="67592"/>
                                        </p:tgtEl>
                                        <p:attrNameLst>
                                          <p:attrName>ppt_w</p:attrName>
                                        </p:attrNameLst>
                                      </p:cBhvr>
                                      <p:tavLst>
                                        <p:tav tm="0">
                                          <p:val>
                                            <p:fltVal val="0"/>
                                          </p:val>
                                        </p:tav>
                                        <p:tav tm="100000">
                                          <p:val>
                                            <p:strVal val="#ppt_w"/>
                                          </p:val>
                                        </p:tav>
                                      </p:tavLst>
                                    </p:anim>
                                    <p:anim calcmode="lin" valueType="num">
                                      <p:cBhvr>
                                        <p:cTn id="74" dur="2000" fill="hold"/>
                                        <p:tgtEl>
                                          <p:spTgt spid="67592"/>
                                        </p:tgtEl>
                                        <p:attrNameLst>
                                          <p:attrName>ppt_h</p:attrName>
                                        </p:attrNameLst>
                                      </p:cBhvr>
                                      <p:tavLst>
                                        <p:tav tm="0">
                                          <p:val>
                                            <p:strVal val="#ppt_h"/>
                                          </p:val>
                                        </p:tav>
                                        <p:tav tm="100000">
                                          <p:val>
                                            <p:strVal val="#ppt_h"/>
                                          </p:val>
                                        </p:tav>
                                      </p:tavLst>
                                    </p:anim>
                                  </p:childTnLst>
                                </p:cTn>
                              </p:par>
                              <p:par>
                                <p:cTn id="75" presetID="17" presetClass="entr" presetSubtype="8" fill="hold" nodeType="withEffect">
                                  <p:stCondLst>
                                    <p:cond delay="3000"/>
                                  </p:stCondLst>
                                  <p:childTnLst>
                                    <p:set>
                                      <p:cBhvr>
                                        <p:cTn id="76" dur="1" fill="hold">
                                          <p:stCondLst>
                                            <p:cond delay="0"/>
                                          </p:stCondLst>
                                        </p:cTn>
                                        <p:tgtEl>
                                          <p:spTgt spid="67599"/>
                                        </p:tgtEl>
                                        <p:attrNameLst>
                                          <p:attrName>style.visibility</p:attrName>
                                        </p:attrNameLst>
                                      </p:cBhvr>
                                      <p:to>
                                        <p:strVal val="visible"/>
                                      </p:to>
                                    </p:set>
                                    <p:anim calcmode="lin" valueType="num">
                                      <p:cBhvr>
                                        <p:cTn id="77" dur="2000" fill="hold"/>
                                        <p:tgtEl>
                                          <p:spTgt spid="67599"/>
                                        </p:tgtEl>
                                        <p:attrNameLst>
                                          <p:attrName>ppt_x</p:attrName>
                                        </p:attrNameLst>
                                      </p:cBhvr>
                                      <p:tavLst>
                                        <p:tav tm="0">
                                          <p:val>
                                            <p:strVal val="#ppt_x-#ppt_w/2"/>
                                          </p:val>
                                        </p:tav>
                                        <p:tav tm="100000">
                                          <p:val>
                                            <p:strVal val="#ppt_x"/>
                                          </p:val>
                                        </p:tav>
                                      </p:tavLst>
                                    </p:anim>
                                    <p:anim calcmode="lin" valueType="num">
                                      <p:cBhvr>
                                        <p:cTn id="78" dur="2000" fill="hold"/>
                                        <p:tgtEl>
                                          <p:spTgt spid="67599"/>
                                        </p:tgtEl>
                                        <p:attrNameLst>
                                          <p:attrName>ppt_y</p:attrName>
                                        </p:attrNameLst>
                                      </p:cBhvr>
                                      <p:tavLst>
                                        <p:tav tm="0">
                                          <p:val>
                                            <p:strVal val="#ppt_y"/>
                                          </p:val>
                                        </p:tav>
                                        <p:tav tm="100000">
                                          <p:val>
                                            <p:strVal val="#ppt_y"/>
                                          </p:val>
                                        </p:tav>
                                      </p:tavLst>
                                    </p:anim>
                                    <p:anim calcmode="lin" valueType="num">
                                      <p:cBhvr>
                                        <p:cTn id="79" dur="2000" fill="hold"/>
                                        <p:tgtEl>
                                          <p:spTgt spid="67599"/>
                                        </p:tgtEl>
                                        <p:attrNameLst>
                                          <p:attrName>ppt_w</p:attrName>
                                        </p:attrNameLst>
                                      </p:cBhvr>
                                      <p:tavLst>
                                        <p:tav tm="0">
                                          <p:val>
                                            <p:fltVal val="0"/>
                                          </p:val>
                                        </p:tav>
                                        <p:tav tm="100000">
                                          <p:val>
                                            <p:strVal val="#ppt_w"/>
                                          </p:val>
                                        </p:tav>
                                      </p:tavLst>
                                    </p:anim>
                                    <p:anim calcmode="lin" valueType="num">
                                      <p:cBhvr>
                                        <p:cTn id="80" dur="2000" fill="hold"/>
                                        <p:tgtEl>
                                          <p:spTgt spid="67599"/>
                                        </p:tgtEl>
                                        <p:attrNameLst>
                                          <p:attrName>ppt_h</p:attrName>
                                        </p:attrNameLst>
                                      </p:cBhvr>
                                      <p:tavLst>
                                        <p:tav tm="0">
                                          <p:val>
                                            <p:strVal val="#ppt_h"/>
                                          </p:val>
                                        </p:tav>
                                        <p:tav tm="100000">
                                          <p:val>
                                            <p:strVal val="#ppt_h"/>
                                          </p:val>
                                        </p:tav>
                                      </p:tavLst>
                                    </p:anim>
                                  </p:childTnLst>
                                </p:cTn>
                              </p:par>
                              <p:par>
                                <p:cTn id="81" presetID="17" presetClass="entr" presetSubtype="8" fill="hold" nodeType="withEffect">
                                  <p:stCondLst>
                                    <p:cond delay="3000"/>
                                  </p:stCondLst>
                                  <p:childTnLst>
                                    <p:set>
                                      <p:cBhvr>
                                        <p:cTn id="82" dur="1" fill="hold">
                                          <p:stCondLst>
                                            <p:cond delay="0"/>
                                          </p:stCondLst>
                                        </p:cTn>
                                        <p:tgtEl>
                                          <p:spTgt spid="67593"/>
                                        </p:tgtEl>
                                        <p:attrNameLst>
                                          <p:attrName>style.visibility</p:attrName>
                                        </p:attrNameLst>
                                      </p:cBhvr>
                                      <p:to>
                                        <p:strVal val="visible"/>
                                      </p:to>
                                    </p:set>
                                    <p:anim calcmode="lin" valueType="num">
                                      <p:cBhvr>
                                        <p:cTn id="83" dur="2000" fill="hold"/>
                                        <p:tgtEl>
                                          <p:spTgt spid="67593"/>
                                        </p:tgtEl>
                                        <p:attrNameLst>
                                          <p:attrName>ppt_x</p:attrName>
                                        </p:attrNameLst>
                                      </p:cBhvr>
                                      <p:tavLst>
                                        <p:tav tm="0">
                                          <p:val>
                                            <p:strVal val="#ppt_x-#ppt_w/2"/>
                                          </p:val>
                                        </p:tav>
                                        <p:tav tm="100000">
                                          <p:val>
                                            <p:strVal val="#ppt_x"/>
                                          </p:val>
                                        </p:tav>
                                      </p:tavLst>
                                    </p:anim>
                                    <p:anim calcmode="lin" valueType="num">
                                      <p:cBhvr>
                                        <p:cTn id="84" dur="2000" fill="hold"/>
                                        <p:tgtEl>
                                          <p:spTgt spid="67593"/>
                                        </p:tgtEl>
                                        <p:attrNameLst>
                                          <p:attrName>ppt_y</p:attrName>
                                        </p:attrNameLst>
                                      </p:cBhvr>
                                      <p:tavLst>
                                        <p:tav tm="0">
                                          <p:val>
                                            <p:strVal val="#ppt_y"/>
                                          </p:val>
                                        </p:tav>
                                        <p:tav tm="100000">
                                          <p:val>
                                            <p:strVal val="#ppt_y"/>
                                          </p:val>
                                        </p:tav>
                                      </p:tavLst>
                                    </p:anim>
                                    <p:anim calcmode="lin" valueType="num">
                                      <p:cBhvr>
                                        <p:cTn id="85" dur="2000" fill="hold"/>
                                        <p:tgtEl>
                                          <p:spTgt spid="67593"/>
                                        </p:tgtEl>
                                        <p:attrNameLst>
                                          <p:attrName>ppt_w</p:attrName>
                                        </p:attrNameLst>
                                      </p:cBhvr>
                                      <p:tavLst>
                                        <p:tav tm="0">
                                          <p:val>
                                            <p:fltVal val="0"/>
                                          </p:val>
                                        </p:tav>
                                        <p:tav tm="100000">
                                          <p:val>
                                            <p:strVal val="#ppt_w"/>
                                          </p:val>
                                        </p:tav>
                                      </p:tavLst>
                                    </p:anim>
                                    <p:anim calcmode="lin" valueType="num">
                                      <p:cBhvr>
                                        <p:cTn id="86" dur="2000" fill="hold"/>
                                        <p:tgtEl>
                                          <p:spTgt spid="67593"/>
                                        </p:tgtEl>
                                        <p:attrNameLst>
                                          <p:attrName>ppt_h</p:attrName>
                                        </p:attrNameLst>
                                      </p:cBhvr>
                                      <p:tavLst>
                                        <p:tav tm="0">
                                          <p:val>
                                            <p:strVal val="#ppt_h"/>
                                          </p:val>
                                        </p:tav>
                                        <p:tav tm="100000">
                                          <p:val>
                                            <p:strVal val="#ppt_h"/>
                                          </p:val>
                                        </p:tav>
                                      </p:tavLst>
                                    </p:anim>
                                  </p:childTnLst>
                                </p:cTn>
                              </p:par>
                              <p:par>
                                <p:cTn id="87" presetID="17" presetClass="entr" presetSubtype="8" fill="hold" nodeType="withEffect">
                                  <p:stCondLst>
                                    <p:cond delay="3000"/>
                                  </p:stCondLst>
                                  <p:childTnLst>
                                    <p:set>
                                      <p:cBhvr>
                                        <p:cTn id="88" dur="1" fill="hold">
                                          <p:stCondLst>
                                            <p:cond delay="0"/>
                                          </p:stCondLst>
                                        </p:cTn>
                                        <p:tgtEl>
                                          <p:spTgt spid="67594"/>
                                        </p:tgtEl>
                                        <p:attrNameLst>
                                          <p:attrName>style.visibility</p:attrName>
                                        </p:attrNameLst>
                                      </p:cBhvr>
                                      <p:to>
                                        <p:strVal val="visible"/>
                                      </p:to>
                                    </p:set>
                                    <p:anim calcmode="lin" valueType="num">
                                      <p:cBhvr>
                                        <p:cTn id="89" dur="2000" fill="hold"/>
                                        <p:tgtEl>
                                          <p:spTgt spid="67594"/>
                                        </p:tgtEl>
                                        <p:attrNameLst>
                                          <p:attrName>ppt_x</p:attrName>
                                        </p:attrNameLst>
                                      </p:cBhvr>
                                      <p:tavLst>
                                        <p:tav tm="0">
                                          <p:val>
                                            <p:strVal val="#ppt_x-#ppt_w/2"/>
                                          </p:val>
                                        </p:tav>
                                        <p:tav tm="100000">
                                          <p:val>
                                            <p:strVal val="#ppt_x"/>
                                          </p:val>
                                        </p:tav>
                                      </p:tavLst>
                                    </p:anim>
                                    <p:anim calcmode="lin" valueType="num">
                                      <p:cBhvr>
                                        <p:cTn id="90" dur="2000" fill="hold"/>
                                        <p:tgtEl>
                                          <p:spTgt spid="67594"/>
                                        </p:tgtEl>
                                        <p:attrNameLst>
                                          <p:attrName>ppt_y</p:attrName>
                                        </p:attrNameLst>
                                      </p:cBhvr>
                                      <p:tavLst>
                                        <p:tav tm="0">
                                          <p:val>
                                            <p:strVal val="#ppt_y"/>
                                          </p:val>
                                        </p:tav>
                                        <p:tav tm="100000">
                                          <p:val>
                                            <p:strVal val="#ppt_y"/>
                                          </p:val>
                                        </p:tav>
                                      </p:tavLst>
                                    </p:anim>
                                    <p:anim calcmode="lin" valueType="num">
                                      <p:cBhvr>
                                        <p:cTn id="91" dur="2000" fill="hold"/>
                                        <p:tgtEl>
                                          <p:spTgt spid="67594"/>
                                        </p:tgtEl>
                                        <p:attrNameLst>
                                          <p:attrName>ppt_w</p:attrName>
                                        </p:attrNameLst>
                                      </p:cBhvr>
                                      <p:tavLst>
                                        <p:tav tm="0">
                                          <p:val>
                                            <p:fltVal val="0"/>
                                          </p:val>
                                        </p:tav>
                                        <p:tav tm="100000">
                                          <p:val>
                                            <p:strVal val="#ppt_w"/>
                                          </p:val>
                                        </p:tav>
                                      </p:tavLst>
                                    </p:anim>
                                    <p:anim calcmode="lin" valueType="num">
                                      <p:cBhvr>
                                        <p:cTn id="92" dur="2000" fill="hold"/>
                                        <p:tgtEl>
                                          <p:spTgt spid="67594"/>
                                        </p:tgtEl>
                                        <p:attrNameLst>
                                          <p:attrName>ppt_h</p:attrName>
                                        </p:attrNameLst>
                                      </p:cBhvr>
                                      <p:tavLst>
                                        <p:tav tm="0">
                                          <p:val>
                                            <p:strVal val="#ppt_h"/>
                                          </p:val>
                                        </p:tav>
                                        <p:tav tm="100000">
                                          <p:val>
                                            <p:strVal val="#ppt_h"/>
                                          </p:val>
                                        </p:tav>
                                      </p:tavLst>
                                    </p:anim>
                                  </p:childTnLst>
                                </p:cTn>
                              </p:par>
                              <p:par>
                                <p:cTn id="93" presetID="17" presetClass="entr" presetSubtype="8" fill="hold" nodeType="withEffect">
                                  <p:stCondLst>
                                    <p:cond delay="3000"/>
                                  </p:stCondLst>
                                  <p:childTnLst>
                                    <p:set>
                                      <p:cBhvr>
                                        <p:cTn id="94" dur="1" fill="hold">
                                          <p:stCondLst>
                                            <p:cond delay="0"/>
                                          </p:stCondLst>
                                        </p:cTn>
                                        <p:tgtEl>
                                          <p:spTgt spid="67595"/>
                                        </p:tgtEl>
                                        <p:attrNameLst>
                                          <p:attrName>style.visibility</p:attrName>
                                        </p:attrNameLst>
                                      </p:cBhvr>
                                      <p:to>
                                        <p:strVal val="visible"/>
                                      </p:to>
                                    </p:set>
                                    <p:anim calcmode="lin" valueType="num">
                                      <p:cBhvr>
                                        <p:cTn id="95" dur="2000" fill="hold"/>
                                        <p:tgtEl>
                                          <p:spTgt spid="67595"/>
                                        </p:tgtEl>
                                        <p:attrNameLst>
                                          <p:attrName>ppt_x</p:attrName>
                                        </p:attrNameLst>
                                      </p:cBhvr>
                                      <p:tavLst>
                                        <p:tav tm="0">
                                          <p:val>
                                            <p:strVal val="#ppt_x-#ppt_w/2"/>
                                          </p:val>
                                        </p:tav>
                                        <p:tav tm="100000">
                                          <p:val>
                                            <p:strVal val="#ppt_x"/>
                                          </p:val>
                                        </p:tav>
                                      </p:tavLst>
                                    </p:anim>
                                    <p:anim calcmode="lin" valueType="num">
                                      <p:cBhvr>
                                        <p:cTn id="96" dur="2000" fill="hold"/>
                                        <p:tgtEl>
                                          <p:spTgt spid="67595"/>
                                        </p:tgtEl>
                                        <p:attrNameLst>
                                          <p:attrName>ppt_y</p:attrName>
                                        </p:attrNameLst>
                                      </p:cBhvr>
                                      <p:tavLst>
                                        <p:tav tm="0">
                                          <p:val>
                                            <p:strVal val="#ppt_y"/>
                                          </p:val>
                                        </p:tav>
                                        <p:tav tm="100000">
                                          <p:val>
                                            <p:strVal val="#ppt_y"/>
                                          </p:val>
                                        </p:tav>
                                      </p:tavLst>
                                    </p:anim>
                                    <p:anim calcmode="lin" valueType="num">
                                      <p:cBhvr>
                                        <p:cTn id="97" dur="2000" fill="hold"/>
                                        <p:tgtEl>
                                          <p:spTgt spid="67595"/>
                                        </p:tgtEl>
                                        <p:attrNameLst>
                                          <p:attrName>ppt_w</p:attrName>
                                        </p:attrNameLst>
                                      </p:cBhvr>
                                      <p:tavLst>
                                        <p:tav tm="0">
                                          <p:val>
                                            <p:fltVal val="0"/>
                                          </p:val>
                                        </p:tav>
                                        <p:tav tm="100000">
                                          <p:val>
                                            <p:strVal val="#ppt_w"/>
                                          </p:val>
                                        </p:tav>
                                      </p:tavLst>
                                    </p:anim>
                                    <p:anim calcmode="lin" valueType="num">
                                      <p:cBhvr>
                                        <p:cTn id="98" dur="2000" fill="hold"/>
                                        <p:tgtEl>
                                          <p:spTgt spid="67595"/>
                                        </p:tgtEl>
                                        <p:attrNameLst>
                                          <p:attrName>ppt_h</p:attrName>
                                        </p:attrNameLst>
                                      </p:cBhvr>
                                      <p:tavLst>
                                        <p:tav tm="0">
                                          <p:val>
                                            <p:strVal val="#ppt_h"/>
                                          </p:val>
                                        </p:tav>
                                        <p:tav tm="100000">
                                          <p:val>
                                            <p:strVal val="#ppt_h"/>
                                          </p:val>
                                        </p:tav>
                                      </p:tavLst>
                                    </p:anim>
                                  </p:childTnLst>
                                </p:cTn>
                              </p:par>
                              <p:par>
                                <p:cTn id="99" presetID="17" presetClass="entr" presetSubtype="8" fill="hold" nodeType="withEffect">
                                  <p:stCondLst>
                                    <p:cond delay="3000"/>
                                  </p:stCondLst>
                                  <p:childTnLst>
                                    <p:set>
                                      <p:cBhvr>
                                        <p:cTn id="100" dur="1" fill="hold">
                                          <p:stCondLst>
                                            <p:cond delay="0"/>
                                          </p:stCondLst>
                                        </p:cTn>
                                        <p:tgtEl>
                                          <p:spTgt spid="67596"/>
                                        </p:tgtEl>
                                        <p:attrNameLst>
                                          <p:attrName>style.visibility</p:attrName>
                                        </p:attrNameLst>
                                      </p:cBhvr>
                                      <p:to>
                                        <p:strVal val="visible"/>
                                      </p:to>
                                    </p:set>
                                    <p:anim calcmode="lin" valueType="num">
                                      <p:cBhvr>
                                        <p:cTn id="101" dur="2000" fill="hold"/>
                                        <p:tgtEl>
                                          <p:spTgt spid="67596"/>
                                        </p:tgtEl>
                                        <p:attrNameLst>
                                          <p:attrName>ppt_x</p:attrName>
                                        </p:attrNameLst>
                                      </p:cBhvr>
                                      <p:tavLst>
                                        <p:tav tm="0">
                                          <p:val>
                                            <p:strVal val="#ppt_x-#ppt_w/2"/>
                                          </p:val>
                                        </p:tav>
                                        <p:tav tm="100000">
                                          <p:val>
                                            <p:strVal val="#ppt_x"/>
                                          </p:val>
                                        </p:tav>
                                      </p:tavLst>
                                    </p:anim>
                                    <p:anim calcmode="lin" valueType="num">
                                      <p:cBhvr>
                                        <p:cTn id="102" dur="2000" fill="hold"/>
                                        <p:tgtEl>
                                          <p:spTgt spid="67596"/>
                                        </p:tgtEl>
                                        <p:attrNameLst>
                                          <p:attrName>ppt_y</p:attrName>
                                        </p:attrNameLst>
                                      </p:cBhvr>
                                      <p:tavLst>
                                        <p:tav tm="0">
                                          <p:val>
                                            <p:strVal val="#ppt_y"/>
                                          </p:val>
                                        </p:tav>
                                        <p:tav tm="100000">
                                          <p:val>
                                            <p:strVal val="#ppt_y"/>
                                          </p:val>
                                        </p:tav>
                                      </p:tavLst>
                                    </p:anim>
                                    <p:anim calcmode="lin" valueType="num">
                                      <p:cBhvr>
                                        <p:cTn id="103" dur="2000" fill="hold"/>
                                        <p:tgtEl>
                                          <p:spTgt spid="67596"/>
                                        </p:tgtEl>
                                        <p:attrNameLst>
                                          <p:attrName>ppt_w</p:attrName>
                                        </p:attrNameLst>
                                      </p:cBhvr>
                                      <p:tavLst>
                                        <p:tav tm="0">
                                          <p:val>
                                            <p:fltVal val="0"/>
                                          </p:val>
                                        </p:tav>
                                        <p:tav tm="100000">
                                          <p:val>
                                            <p:strVal val="#ppt_w"/>
                                          </p:val>
                                        </p:tav>
                                      </p:tavLst>
                                    </p:anim>
                                    <p:anim calcmode="lin" valueType="num">
                                      <p:cBhvr>
                                        <p:cTn id="104" dur="2000" fill="hold"/>
                                        <p:tgtEl>
                                          <p:spTgt spid="67596"/>
                                        </p:tgtEl>
                                        <p:attrNameLst>
                                          <p:attrName>ppt_h</p:attrName>
                                        </p:attrNameLst>
                                      </p:cBhvr>
                                      <p:tavLst>
                                        <p:tav tm="0">
                                          <p:val>
                                            <p:strVal val="#ppt_h"/>
                                          </p:val>
                                        </p:tav>
                                        <p:tav tm="100000">
                                          <p:val>
                                            <p:strVal val="#ppt_h"/>
                                          </p:val>
                                        </p:tav>
                                      </p:tavLst>
                                    </p:anim>
                                  </p:childTnLst>
                                </p:cTn>
                              </p:par>
                              <p:par>
                                <p:cTn id="105" presetID="17" presetClass="entr" presetSubtype="8" fill="hold" nodeType="withEffect">
                                  <p:stCondLst>
                                    <p:cond delay="3000"/>
                                  </p:stCondLst>
                                  <p:childTnLst>
                                    <p:set>
                                      <p:cBhvr>
                                        <p:cTn id="106" dur="1" fill="hold">
                                          <p:stCondLst>
                                            <p:cond delay="0"/>
                                          </p:stCondLst>
                                        </p:cTn>
                                        <p:tgtEl>
                                          <p:spTgt spid="67597"/>
                                        </p:tgtEl>
                                        <p:attrNameLst>
                                          <p:attrName>style.visibility</p:attrName>
                                        </p:attrNameLst>
                                      </p:cBhvr>
                                      <p:to>
                                        <p:strVal val="visible"/>
                                      </p:to>
                                    </p:set>
                                    <p:anim calcmode="lin" valueType="num">
                                      <p:cBhvr>
                                        <p:cTn id="107" dur="2000" fill="hold"/>
                                        <p:tgtEl>
                                          <p:spTgt spid="67597"/>
                                        </p:tgtEl>
                                        <p:attrNameLst>
                                          <p:attrName>ppt_x</p:attrName>
                                        </p:attrNameLst>
                                      </p:cBhvr>
                                      <p:tavLst>
                                        <p:tav tm="0">
                                          <p:val>
                                            <p:strVal val="#ppt_x-#ppt_w/2"/>
                                          </p:val>
                                        </p:tav>
                                        <p:tav tm="100000">
                                          <p:val>
                                            <p:strVal val="#ppt_x"/>
                                          </p:val>
                                        </p:tav>
                                      </p:tavLst>
                                    </p:anim>
                                    <p:anim calcmode="lin" valueType="num">
                                      <p:cBhvr>
                                        <p:cTn id="108" dur="2000" fill="hold"/>
                                        <p:tgtEl>
                                          <p:spTgt spid="67597"/>
                                        </p:tgtEl>
                                        <p:attrNameLst>
                                          <p:attrName>ppt_y</p:attrName>
                                        </p:attrNameLst>
                                      </p:cBhvr>
                                      <p:tavLst>
                                        <p:tav tm="0">
                                          <p:val>
                                            <p:strVal val="#ppt_y"/>
                                          </p:val>
                                        </p:tav>
                                        <p:tav tm="100000">
                                          <p:val>
                                            <p:strVal val="#ppt_y"/>
                                          </p:val>
                                        </p:tav>
                                      </p:tavLst>
                                    </p:anim>
                                    <p:anim calcmode="lin" valueType="num">
                                      <p:cBhvr>
                                        <p:cTn id="109" dur="2000" fill="hold"/>
                                        <p:tgtEl>
                                          <p:spTgt spid="67597"/>
                                        </p:tgtEl>
                                        <p:attrNameLst>
                                          <p:attrName>ppt_w</p:attrName>
                                        </p:attrNameLst>
                                      </p:cBhvr>
                                      <p:tavLst>
                                        <p:tav tm="0">
                                          <p:val>
                                            <p:fltVal val="0"/>
                                          </p:val>
                                        </p:tav>
                                        <p:tav tm="100000">
                                          <p:val>
                                            <p:strVal val="#ppt_w"/>
                                          </p:val>
                                        </p:tav>
                                      </p:tavLst>
                                    </p:anim>
                                    <p:anim calcmode="lin" valueType="num">
                                      <p:cBhvr>
                                        <p:cTn id="110" dur="2000" fill="hold"/>
                                        <p:tgtEl>
                                          <p:spTgt spid="67597"/>
                                        </p:tgtEl>
                                        <p:attrNameLst>
                                          <p:attrName>ppt_h</p:attrName>
                                        </p:attrNameLst>
                                      </p:cBhvr>
                                      <p:tavLst>
                                        <p:tav tm="0">
                                          <p:val>
                                            <p:strVal val="#ppt_h"/>
                                          </p:val>
                                        </p:tav>
                                        <p:tav tm="100000">
                                          <p:val>
                                            <p:strVal val="#ppt_h"/>
                                          </p:val>
                                        </p:tav>
                                      </p:tavLst>
                                    </p:anim>
                                  </p:childTnLst>
                                </p:cTn>
                              </p:par>
                              <p:par>
                                <p:cTn id="111" presetID="17" presetClass="entr" presetSubtype="8" fill="hold" nodeType="withEffect">
                                  <p:stCondLst>
                                    <p:cond delay="3000"/>
                                  </p:stCondLst>
                                  <p:childTnLst>
                                    <p:set>
                                      <p:cBhvr>
                                        <p:cTn id="112" dur="1" fill="hold">
                                          <p:stCondLst>
                                            <p:cond delay="0"/>
                                          </p:stCondLst>
                                        </p:cTn>
                                        <p:tgtEl>
                                          <p:spTgt spid="67598"/>
                                        </p:tgtEl>
                                        <p:attrNameLst>
                                          <p:attrName>style.visibility</p:attrName>
                                        </p:attrNameLst>
                                      </p:cBhvr>
                                      <p:to>
                                        <p:strVal val="visible"/>
                                      </p:to>
                                    </p:set>
                                    <p:anim calcmode="lin" valueType="num">
                                      <p:cBhvr>
                                        <p:cTn id="113" dur="2000" fill="hold"/>
                                        <p:tgtEl>
                                          <p:spTgt spid="67598"/>
                                        </p:tgtEl>
                                        <p:attrNameLst>
                                          <p:attrName>ppt_x</p:attrName>
                                        </p:attrNameLst>
                                      </p:cBhvr>
                                      <p:tavLst>
                                        <p:tav tm="0">
                                          <p:val>
                                            <p:strVal val="#ppt_x-#ppt_w/2"/>
                                          </p:val>
                                        </p:tav>
                                        <p:tav tm="100000">
                                          <p:val>
                                            <p:strVal val="#ppt_x"/>
                                          </p:val>
                                        </p:tav>
                                      </p:tavLst>
                                    </p:anim>
                                    <p:anim calcmode="lin" valueType="num">
                                      <p:cBhvr>
                                        <p:cTn id="114" dur="2000" fill="hold"/>
                                        <p:tgtEl>
                                          <p:spTgt spid="67598"/>
                                        </p:tgtEl>
                                        <p:attrNameLst>
                                          <p:attrName>ppt_y</p:attrName>
                                        </p:attrNameLst>
                                      </p:cBhvr>
                                      <p:tavLst>
                                        <p:tav tm="0">
                                          <p:val>
                                            <p:strVal val="#ppt_y"/>
                                          </p:val>
                                        </p:tav>
                                        <p:tav tm="100000">
                                          <p:val>
                                            <p:strVal val="#ppt_y"/>
                                          </p:val>
                                        </p:tav>
                                      </p:tavLst>
                                    </p:anim>
                                    <p:anim calcmode="lin" valueType="num">
                                      <p:cBhvr>
                                        <p:cTn id="115" dur="2000" fill="hold"/>
                                        <p:tgtEl>
                                          <p:spTgt spid="67598"/>
                                        </p:tgtEl>
                                        <p:attrNameLst>
                                          <p:attrName>ppt_w</p:attrName>
                                        </p:attrNameLst>
                                      </p:cBhvr>
                                      <p:tavLst>
                                        <p:tav tm="0">
                                          <p:val>
                                            <p:fltVal val="0"/>
                                          </p:val>
                                        </p:tav>
                                        <p:tav tm="100000">
                                          <p:val>
                                            <p:strVal val="#ppt_w"/>
                                          </p:val>
                                        </p:tav>
                                      </p:tavLst>
                                    </p:anim>
                                    <p:anim calcmode="lin" valueType="num">
                                      <p:cBhvr>
                                        <p:cTn id="116" dur="2000" fill="hold"/>
                                        <p:tgtEl>
                                          <p:spTgt spid="67598"/>
                                        </p:tgtEl>
                                        <p:attrNameLst>
                                          <p:attrName>ppt_h</p:attrName>
                                        </p:attrNameLst>
                                      </p:cBhvr>
                                      <p:tavLst>
                                        <p:tav tm="0">
                                          <p:val>
                                            <p:strVal val="#ppt_h"/>
                                          </p:val>
                                        </p:tav>
                                        <p:tav tm="100000">
                                          <p:val>
                                            <p:strVal val="#ppt_h"/>
                                          </p:val>
                                        </p:tav>
                                      </p:tavLst>
                                    </p:anim>
                                  </p:childTnLst>
                                </p:cTn>
                              </p:par>
                            </p:childTnLst>
                          </p:cTn>
                        </p:par>
                        <p:par>
                          <p:cTn id="117" fill="hold" nodeType="afterGroup">
                            <p:stCondLst>
                              <p:cond delay="6640"/>
                            </p:stCondLst>
                            <p:childTnLst>
                              <p:par>
                                <p:cTn id="118" presetID="1" presetClass="entr" presetSubtype="0" fill="hold" nodeType="afterEffect">
                                  <p:stCondLst>
                                    <p:cond delay="0"/>
                                  </p:stCondLst>
                                  <p:childTnLst>
                                    <p:set>
                                      <p:cBhvr>
                                        <p:cTn id="119" dur="1" fill="hold">
                                          <p:stCondLst>
                                            <p:cond delay="0"/>
                                          </p:stCondLst>
                                        </p:cTn>
                                        <p:tgtEl>
                                          <p:spTgt spid="67588"/>
                                        </p:tgtEl>
                                        <p:attrNameLst>
                                          <p:attrName>style.visibility</p:attrName>
                                        </p:attrNameLst>
                                      </p:cBhvr>
                                      <p:to>
                                        <p:strVal val="visible"/>
                                      </p:to>
                                    </p:set>
                                  </p:childTnLst>
                                </p:cTn>
                              </p:par>
                              <p:par>
                                <p:cTn id="120" presetID="35" presetClass="emph" presetSubtype="0" repeatCount="indefinite" fill="hold" nodeType="withEffect">
                                  <p:stCondLst>
                                    <p:cond delay="0"/>
                                  </p:stCondLst>
                                  <p:childTnLst>
                                    <p:anim calcmode="discrete" valueType="str">
                                      <p:cBhvr>
                                        <p:cTn id="121" dur="1000" fill="hold"/>
                                        <p:tgtEl>
                                          <p:spTgt spid="67589"/>
                                        </p:tgtEl>
                                        <p:attrNameLst>
                                          <p:attrName>style.visibility</p:attrName>
                                        </p:attrNameLst>
                                      </p:cBhvr>
                                      <p:tavLst>
                                        <p:tav tm="0">
                                          <p:val>
                                            <p:strVal val="hidden"/>
                                          </p:val>
                                        </p:tav>
                                        <p:tav tm="50000">
                                          <p:val>
                                            <p:strVal val="visible"/>
                                          </p:val>
                                        </p:tav>
                                      </p:tavLst>
                                    </p:anim>
                                  </p:childTnLst>
                                </p:cTn>
                              </p:par>
                              <p:par>
                                <p:cTn id="122" presetID="35" presetClass="emph" presetSubtype="0" repeatCount="indefinite" fill="hold" nodeType="withEffect">
                                  <p:stCondLst>
                                    <p:cond delay="0"/>
                                  </p:stCondLst>
                                  <p:childTnLst>
                                    <p:anim calcmode="discrete" valueType="str">
                                      <p:cBhvr>
                                        <p:cTn id="123" dur="1000" fill="hold"/>
                                        <p:tgtEl>
                                          <p:spTgt spid="67590"/>
                                        </p:tgtEl>
                                        <p:attrNameLst>
                                          <p:attrName>style.visibility</p:attrName>
                                        </p:attrNameLst>
                                      </p:cBhvr>
                                      <p:tavLst>
                                        <p:tav tm="0">
                                          <p:val>
                                            <p:strVal val="hidden"/>
                                          </p:val>
                                        </p:tav>
                                        <p:tav tm="50000">
                                          <p:val>
                                            <p:strVal val="visible"/>
                                          </p:val>
                                        </p:tav>
                                      </p:tavLst>
                                    </p:anim>
                                  </p:childTnLst>
                                </p:cTn>
                              </p:par>
                              <p:par>
                                <p:cTn id="124" presetID="35" presetClass="emph" presetSubtype="0" repeatCount="indefinite" fill="hold" nodeType="withEffect">
                                  <p:stCondLst>
                                    <p:cond delay="0"/>
                                  </p:stCondLst>
                                  <p:childTnLst>
                                    <p:anim calcmode="discrete" valueType="str">
                                      <p:cBhvr>
                                        <p:cTn id="125" dur="1000" fill="hold"/>
                                        <p:tgtEl>
                                          <p:spTgt spid="67591"/>
                                        </p:tgtEl>
                                        <p:attrNameLst>
                                          <p:attrName>style.visibility</p:attrName>
                                        </p:attrNameLst>
                                      </p:cBhvr>
                                      <p:tavLst>
                                        <p:tav tm="0">
                                          <p:val>
                                            <p:strVal val="hidden"/>
                                          </p:val>
                                        </p:tav>
                                        <p:tav tm="50000">
                                          <p:val>
                                            <p:strVal val="visible"/>
                                          </p:val>
                                        </p:tav>
                                      </p:tavLst>
                                    </p:anim>
                                  </p:childTnLst>
                                </p:cTn>
                              </p:par>
                              <p:par>
                                <p:cTn id="126" presetID="35" presetClass="emph" presetSubtype="0" repeatCount="indefinite" fill="hold" nodeType="withEffect">
                                  <p:stCondLst>
                                    <p:cond delay="0"/>
                                  </p:stCondLst>
                                  <p:childTnLst>
                                    <p:anim calcmode="discrete" valueType="str">
                                      <p:cBhvr>
                                        <p:cTn id="127" dur="1000" fill="hold"/>
                                        <p:tgtEl>
                                          <p:spTgt spid="67592"/>
                                        </p:tgtEl>
                                        <p:attrNameLst>
                                          <p:attrName>style.visibility</p:attrName>
                                        </p:attrNameLst>
                                      </p:cBhvr>
                                      <p:tavLst>
                                        <p:tav tm="0">
                                          <p:val>
                                            <p:strVal val="hidden"/>
                                          </p:val>
                                        </p:tav>
                                        <p:tav tm="50000">
                                          <p:val>
                                            <p:strVal val="visible"/>
                                          </p:val>
                                        </p:tav>
                                      </p:tavLst>
                                    </p:anim>
                                  </p:childTnLst>
                                </p:cTn>
                              </p:par>
                              <p:par>
                                <p:cTn id="128" presetID="35" presetClass="emph" presetSubtype="0" repeatCount="indefinite" fill="hold" nodeType="withEffect">
                                  <p:stCondLst>
                                    <p:cond delay="0"/>
                                  </p:stCondLst>
                                  <p:childTnLst>
                                    <p:anim calcmode="discrete" valueType="str">
                                      <p:cBhvr>
                                        <p:cTn id="129" dur="1000" fill="hold"/>
                                        <p:tgtEl>
                                          <p:spTgt spid="67593"/>
                                        </p:tgtEl>
                                        <p:attrNameLst>
                                          <p:attrName>style.visibility</p:attrName>
                                        </p:attrNameLst>
                                      </p:cBhvr>
                                      <p:tavLst>
                                        <p:tav tm="0">
                                          <p:val>
                                            <p:strVal val="hidden"/>
                                          </p:val>
                                        </p:tav>
                                        <p:tav tm="50000">
                                          <p:val>
                                            <p:strVal val="visible"/>
                                          </p:val>
                                        </p:tav>
                                      </p:tavLst>
                                    </p:anim>
                                  </p:childTnLst>
                                </p:cTn>
                              </p:par>
                              <p:par>
                                <p:cTn id="130" presetID="35" presetClass="emph" presetSubtype="0" repeatCount="indefinite" fill="hold" nodeType="withEffect">
                                  <p:stCondLst>
                                    <p:cond delay="0"/>
                                  </p:stCondLst>
                                  <p:childTnLst>
                                    <p:anim calcmode="discrete" valueType="str">
                                      <p:cBhvr>
                                        <p:cTn id="131" dur="1000" fill="hold"/>
                                        <p:tgtEl>
                                          <p:spTgt spid="67594"/>
                                        </p:tgtEl>
                                        <p:attrNameLst>
                                          <p:attrName>style.visibility</p:attrName>
                                        </p:attrNameLst>
                                      </p:cBhvr>
                                      <p:tavLst>
                                        <p:tav tm="0">
                                          <p:val>
                                            <p:strVal val="hidden"/>
                                          </p:val>
                                        </p:tav>
                                        <p:tav tm="50000">
                                          <p:val>
                                            <p:strVal val="visible"/>
                                          </p:val>
                                        </p:tav>
                                      </p:tavLst>
                                    </p:anim>
                                  </p:childTnLst>
                                </p:cTn>
                              </p:par>
                              <p:par>
                                <p:cTn id="132" presetID="35" presetClass="emph" presetSubtype="0" repeatCount="indefinite" fill="hold" nodeType="withEffect">
                                  <p:stCondLst>
                                    <p:cond delay="0"/>
                                  </p:stCondLst>
                                  <p:childTnLst>
                                    <p:anim calcmode="discrete" valueType="str">
                                      <p:cBhvr>
                                        <p:cTn id="133" dur="1000" fill="hold"/>
                                        <p:tgtEl>
                                          <p:spTgt spid="67595"/>
                                        </p:tgtEl>
                                        <p:attrNameLst>
                                          <p:attrName>style.visibility</p:attrName>
                                        </p:attrNameLst>
                                      </p:cBhvr>
                                      <p:tavLst>
                                        <p:tav tm="0">
                                          <p:val>
                                            <p:strVal val="hidden"/>
                                          </p:val>
                                        </p:tav>
                                        <p:tav tm="50000">
                                          <p:val>
                                            <p:strVal val="visible"/>
                                          </p:val>
                                        </p:tav>
                                      </p:tavLst>
                                    </p:anim>
                                  </p:childTnLst>
                                </p:cTn>
                              </p:par>
                              <p:par>
                                <p:cTn id="134" presetID="35" presetClass="emph" presetSubtype="0" repeatCount="indefinite" fill="hold" nodeType="withEffect">
                                  <p:stCondLst>
                                    <p:cond delay="0"/>
                                  </p:stCondLst>
                                  <p:childTnLst>
                                    <p:anim calcmode="discrete" valueType="str">
                                      <p:cBhvr>
                                        <p:cTn id="135" dur="1000" fill="hold"/>
                                        <p:tgtEl>
                                          <p:spTgt spid="67596"/>
                                        </p:tgtEl>
                                        <p:attrNameLst>
                                          <p:attrName>style.visibility</p:attrName>
                                        </p:attrNameLst>
                                      </p:cBhvr>
                                      <p:tavLst>
                                        <p:tav tm="0">
                                          <p:val>
                                            <p:strVal val="hidden"/>
                                          </p:val>
                                        </p:tav>
                                        <p:tav tm="50000">
                                          <p:val>
                                            <p:strVal val="visible"/>
                                          </p:val>
                                        </p:tav>
                                      </p:tavLst>
                                    </p:anim>
                                  </p:childTnLst>
                                </p:cTn>
                              </p:par>
                              <p:par>
                                <p:cTn id="136" presetID="35" presetClass="emph" presetSubtype="0" repeatCount="indefinite" fill="hold" nodeType="withEffect">
                                  <p:stCondLst>
                                    <p:cond delay="0"/>
                                  </p:stCondLst>
                                  <p:childTnLst>
                                    <p:anim calcmode="discrete" valueType="str">
                                      <p:cBhvr>
                                        <p:cTn id="137" dur="1000" fill="hold"/>
                                        <p:tgtEl>
                                          <p:spTgt spid="67597"/>
                                        </p:tgtEl>
                                        <p:attrNameLst>
                                          <p:attrName>style.visibility</p:attrName>
                                        </p:attrNameLst>
                                      </p:cBhvr>
                                      <p:tavLst>
                                        <p:tav tm="0">
                                          <p:val>
                                            <p:strVal val="hidden"/>
                                          </p:val>
                                        </p:tav>
                                        <p:tav tm="50000">
                                          <p:val>
                                            <p:strVal val="visible"/>
                                          </p:val>
                                        </p:tav>
                                      </p:tavLst>
                                    </p:anim>
                                  </p:childTnLst>
                                </p:cTn>
                              </p:par>
                              <p:par>
                                <p:cTn id="138" presetID="35" presetClass="emph" presetSubtype="0" repeatCount="indefinite" fill="hold" nodeType="withEffect">
                                  <p:stCondLst>
                                    <p:cond delay="0"/>
                                  </p:stCondLst>
                                  <p:childTnLst>
                                    <p:anim calcmode="discrete" valueType="str">
                                      <p:cBhvr>
                                        <p:cTn id="139" dur="1000" fill="hold"/>
                                        <p:tgtEl>
                                          <p:spTgt spid="67598"/>
                                        </p:tgtEl>
                                        <p:attrNameLst>
                                          <p:attrName>style.visibility</p:attrName>
                                        </p:attrNameLst>
                                      </p:cBhvr>
                                      <p:tavLst>
                                        <p:tav tm="0">
                                          <p:val>
                                            <p:strVal val="hidden"/>
                                          </p:val>
                                        </p:tav>
                                        <p:tav tm="50000">
                                          <p:val>
                                            <p:strVal val="visible"/>
                                          </p:val>
                                        </p:tav>
                                      </p:tavLst>
                                    </p:anim>
                                  </p:childTnLst>
                                </p:cTn>
                              </p:par>
                              <p:par>
                                <p:cTn id="140" presetID="35" presetClass="emph" presetSubtype="0" repeatCount="indefinite" fill="hold" nodeType="withEffect">
                                  <p:stCondLst>
                                    <p:cond delay="0"/>
                                  </p:stCondLst>
                                  <p:childTnLst>
                                    <p:anim calcmode="discrete" valueType="str">
                                      <p:cBhvr>
                                        <p:cTn id="141" dur="1000" fill="hold"/>
                                        <p:tgtEl>
                                          <p:spTgt spid="67599"/>
                                        </p:tgtEl>
                                        <p:attrNameLst>
                                          <p:attrName>style.visibility</p:attrName>
                                        </p:attrNameLst>
                                      </p:cBhvr>
                                      <p:tavLst>
                                        <p:tav tm="0">
                                          <p:val>
                                            <p:strVal val="hidden"/>
                                          </p:val>
                                        </p:tav>
                                        <p:tav tm="50000">
                                          <p:val>
                                            <p:strVal val="visible"/>
                                          </p:val>
                                        </p:tav>
                                      </p:tavLst>
                                    </p:anim>
                                  </p:childTnLst>
                                </p:cTn>
                              </p:par>
                              <p:par>
                                <p:cTn id="142" presetID="35" presetClass="emph" presetSubtype="0" repeatCount="indefinite" fill="hold" nodeType="withEffect">
                                  <p:stCondLst>
                                    <p:cond delay="0"/>
                                  </p:stCondLst>
                                  <p:childTnLst>
                                    <p:anim calcmode="discrete" valueType="str">
                                      <p:cBhvr>
                                        <p:cTn id="143" dur="1000" fill="hold"/>
                                        <p:tgtEl>
                                          <p:spTgt spid="67588"/>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06" grpId="0"/>
      <p:bldP spid="6760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605" name="Rectangle 29">
            <a:extLst>
              <a:ext uri="{FF2B5EF4-FFF2-40B4-BE49-F238E27FC236}">
                <a16:creationId xmlns:a16="http://schemas.microsoft.com/office/drawing/2014/main" id="{9B3F5F83-25C9-B0D4-CEC9-E9FBCC085981}"/>
              </a:ext>
            </a:extLst>
          </p:cNvPr>
          <p:cNvSpPr>
            <a:spLocks noChangeArrowheads="1"/>
          </p:cNvSpPr>
          <p:nvPr/>
        </p:nvSpPr>
        <p:spPr bwMode="auto">
          <a:xfrm>
            <a:off x="-38100" y="722532"/>
            <a:ext cx="5867400" cy="609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Gén</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12:1-3 -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Pero Jehová había dicho a Abram: Vete de tu tierra y de tu parentela, y de la casa de tu padre, a la tierra que te mostraré.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haré de ti una nación grande</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te bendeciré, y engrandeceré tu nombre, y serás bendición.  Bendeciré a los que te bendijeren, y a los que te maldijeren maldeciré;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serán benditas en ti todas las familias de la tierra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12:6-7 -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pasó Abram por aquella tierra hasta el lugar de </a:t>
            </a:r>
            <a:r>
              <a:rPr lang="es-E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Siquem</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hasta el encino de More; y el cananeo estaba entonces en la tierra.  Y apareció Jehová a Abram, y le dijo: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 tu descendencia daré esta tierra.</a:t>
            </a:r>
          </a:p>
        </p:txBody>
      </p:sp>
      <p:sp>
        <p:nvSpPr>
          <p:cNvPr id="24610" name="Rectangle 34">
            <a:extLst>
              <a:ext uri="{FF2B5EF4-FFF2-40B4-BE49-F238E27FC236}">
                <a16:creationId xmlns:a16="http://schemas.microsoft.com/office/drawing/2014/main" id="{47D22D0D-A7E0-4E67-2D60-8C447B568127}"/>
              </a:ext>
            </a:extLst>
          </p:cNvPr>
          <p:cNvSpPr>
            <a:spLocks noChangeArrowheads="1"/>
          </p:cNvSpPr>
          <p:nvPr/>
        </p:nvSpPr>
        <p:spPr bwMode="auto">
          <a:xfrm>
            <a:off x="6324600" y="0"/>
            <a:ext cx="58674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22:12-18 -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dijo: No extiendas tu mano sobre el muchacho, ni le hagas nada; porque ya conozco que temes a Dios, por cuanto no me rehusaste tu hijo, tu único…por cuanto has hecho esto, y no me has rehusado tu hijo, tu único hijo; de cierto te bendeciré,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multiplicaré tu descendencia como las estrellas del cielo y como la arena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que está a la orilla del mar;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tu descendencia poseerá las puertas de sus enemigos.  En tu simiente serán benditas todas las naciones de la tierra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por cuanto obedeciste a mi voz.</a:t>
            </a:r>
          </a:p>
        </p:txBody>
      </p:sp>
      <p:sp>
        <p:nvSpPr>
          <p:cNvPr id="24611" name="Text Box 35">
            <a:extLst>
              <a:ext uri="{FF2B5EF4-FFF2-40B4-BE49-F238E27FC236}">
                <a16:creationId xmlns:a16="http://schemas.microsoft.com/office/drawing/2014/main" id="{422F53D8-2B2A-7436-AAA6-1B9F40F5E1CD}"/>
              </a:ext>
            </a:extLst>
          </p:cNvPr>
          <p:cNvSpPr txBox="1">
            <a:spLocks noChangeArrowheads="1"/>
          </p:cNvSpPr>
          <p:nvPr/>
        </p:nvSpPr>
        <p:spPr bwMode="auto">
          <a:xfrm>
            <a:off x="6429302" y="5487769"/>
            <a:ext cx="1616076" cy="1292662"/>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a:t>Naci</a:t>
            </a:r>
            <a:r>
              <a:rPr lang="es-CO" altLang="en-US" sz="2600" b="1"/>
              <a:t>ón</a:t>
            </a:r>
            <a:endParaRPr lang="en-US" altLang="en-US" sz="2600" b="1"/>
          </a:p>
          <a:p>
            <a:r>
              <a:rPr lang="es-CO" altLang="en-US" sz="2600" b="1"/>
              <a:t>Tierra</a:t>
            </a:r>
            <a:endParaRPr lang="en-US" altLang="en-US" sz="2600" b="1"/>
          </a:p>
          <a:p>
            <a:r>
              <a:rPr lang="en-US" altLang="en-US" sz="2600" b="1"/>
              <a:t>Semilla</a:t>
            </a:r>
          </a:p>
        </p:txBody>
      </p:sp>
      <p:sp>
        <p:nvSpPr>
          <p:cNvPr id="24612" name="Line 36">
            <a:extLst>
              <a:ext uri="{FF2B5EF4-FFF2-40B4-BE49-F238E27FC236}">
                <a16:creationId xmlns:a16="http://schemas.microsoft.com/office/drawing/2014/main" id="{DB526810-92D6-E2A2-8AFD-4333E51808A3}"/>
              </a:ext>
            </a:extLst>
          </p:cNvPr>
          <p:cNvSpPr>
            <a:spLocks noChangeShapeType="1"/>
          </p:cNvSpPr>
          <p:nvPr/>
        </p:nvSpPr>
        <p:spPr bwMode="auto">
          <a:xfrm flipH="1" flipV="1">
            <a:off x="2209800" y="2514598"/>
            <a:ext cx="4648198" cy="2982915"/>
          </a:xfrm>
          <a:prstGeom prst="line">
            <a:avLst/>
          </a:prstGeom>
          <a:noFill/>
          <a:ln w="76200">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3" name="Line 37">
            <a:extLst>
              <a:ext uri="{FF2B5EF4-FFF2-40B4-BE49-F238E27FC236}">
                <a16:creationId xmlns:a16="http://schemas.microsoft.com/office/drawing/2014/main" id="{18F3DEB8-A08E-3203-E377-0C715B1A9CDD}"/>
              </a:ext>
            </a:extLst>
          </p:cNvPr>
          <p:cNvSpPr>
            <a:spLocks noChangeShapeType="1"/>
          </p:cNvSpPr>
          <p:nvPr/>
        </p:nvSpPr>
        <p:spPr bwMode="auto">
          <a:xfrm flipV="1">
            <a:off x="6858000" y="2743200"/>
            <a:ext cx="990600" cy="2819398"/>
          </a:xfrm>
          <a:prstGeom prst="line">
            <a:avLst/>
          </a:prstGeom>
          <a:noFill/>
          <a:ln w="76200">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5" name="Line 39">
            <a:extLst>
              <a:ext uri="{FF2B5EF4-FFF2-40B4-BE49-F238E27FC236}">
                <a16:creationId xmlns:a16="http://schemas.microsoft.com/office/drawing/2014/main" id="{8BD9A562-0360-408D-945D-6FBD97BF463B}"/>
              </a:ext>
            </a:extLst>
          </p:cNvPr>
          <p:cNvSpPr>
            <a:spLocks noChangeShapeType="1"/>
          </p:cNvSpPr>
          <p:nvPr/>
        </p:nvSpPr>
        <p:spPr bwMode="auto">
          <a:xfrm flipH="1" flipV="1">
            <a:off x="4800600" y="6400800"/>
            <a:ext cx="1736724" cy="160156"/>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6" name="Line 40">
            <a:extLst>
              <a:ext uri="{FF2B5EF4-FFF2-40B4-BE49-F238E27FC236}">
                <a16:creationId xmlns:a16="http://schemas.microsoft.com/office/drawing/2014/main" id="{B82D3908-6AC4-9BDD-F5E1-DF1117FBE663}"/>
              </a:ext>
            </a:extLst>
          </p:cNvPr>
          <p:cNvSpPr>
            <a:spLocks noChangeShapeType="1"/>
          </p:cNvSpPr>
          <p:nvPr/>
        </p:nvSpPr>
        <p:spPr bwMode="auto">
          <a:xfrm flipV="1">
            <a:off x="6537324" y="3886200"/>
            <a:ext cx="2393952" cy="2674756"/>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7" name="Line 41">
            <a:extLst>
              <a:ext uri="{FF2B5EF4-FFF2-40B4-BE49-F238E27FC236}">
                <a16:creationId xmlns:a16="http://schemas.microsoft.com/office/drawing/2014/main" id="{CA77A0E2-2F5D-6908-EA7A-9949F4860E9C}"/>
              </a:ext>
            </a:extLst>
          </p:cNvPr>
          <p:cNvSpPr>
            <a:spLocks noChangeShapeType="1"/>
          </p:cNvSpPr>
          <p:nvPr/>
        </p:nvSpPr>
        <p:spPr bwMode="auto">
          <a:xfrm flipV="1">
            <a:off x="7213456" y="4190999"/>
            <a:ext cx="3165620" cy="2228135"/>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8" name="Line 42">
            <a:extLst>
              <a:ext uri="{FF2B5EF4-FFF2-40B4-BE49-F238E27FC236}">
                <a16:creationId xmlns:a16="http://schemas.microsoft.com/office/drawing/2014/main" id="{B8898D60-A259-56A3-3B9B-3340AD34F986}"/>
              </a:ext>
            </a:extLst>
          </p:cNvPr>
          <p:cNvSpPr>
            <a:spLocks noChangeShapeType="1"/>
          </p:cNvSpPr>
          <p:nvPr/>
        </p:nvSpPr>
        <p:spPr bwMode="auto">
          <a:xfrm flipH="1" flipV="1">
            <a:off x="2149475" y="4267201"/>
            <a:ext cx="5063979" cy="2133598"/>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9" name="Text Box 43">
            <a:extLst>
              <a:ext uri="{FF2B5EF4-FFF2-40B4-BE49-F238E27FC236}">
                <a16:creationId xmlns:a16="http://schemas.microsoft.com/office/drawing/2014/main" id="{4F7D66A3-F938-7803-6A93-4E972D8BAD36}"/>
              </a:ext>
            </a:extLst>
          </p:cNvPr>
          <p:cNvSpPr txBox="1">
            <a:spLocks noChangeArrowheads="1"/>
          </p:cNvSpPr>
          <p:nvPr/>
        </p:nvSpPr>
        <p:spPr bwMode="auto">
          <a:xfrm>
            <a:off x="8991601" y="5497514"/>
            <a:ext cx="1616075" cy="492443"/>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a:t>Física</a:t>
            </a:r>
          </a:p>
        </p:txBody>
      </p:sp>
      <p:sp>
        <p:nvSpPr>
          <p:cNvPr id="24620" name="Text Box 44">
            <a:extLst>
              <a:ext uri="{FF2B5EF4-FFF2-40B4-BE49-F238E27FC236}">
                <a16:creationId xmlns:a16="http://schemas.microsoft.com/office/drawing/2014/main" id="{9E12F596-5C94-B125-FE3A-A81D645A92A8}"/>
              </a:ext>
            </a:extLst>
          </p:cNvPr>
          <p:cNvSpPr txBox="1">
            <a:spLocks noChangeArrowheads="1"/>
          </p:cNvSpPr>
          <p:nvPr/>
        </p:nvSpPr>
        <p:spPr bwMode="auto">
          <a:xfrm>
            <a:off x="8991601" y="5867400"/>
            <a:ext cx="1616075" cy="492443"/>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a:t>Física</a:t>
            </a:r>
          </a:p>
        </p:txBody>
      </p:sp>
      <p:sp>
        <p:nvSpPr>
          <p:cNvPr id="24621" name="Text Box 45">
            <a:extLst>
              <a:ext uri="{FF2B5EF4-FFF2-40B4-BE49-F238E27FC236}">
                <a16:creationId xmlns:a16="http://schemas.microsoft.com/office/drawing/2014/main" id="{ACE7422F-DCE5-59FA-5A47-ED1A3F1F245C}"/>
              </a:ext>
            </a:extLst>
          </p:cNvPr>
          <p:cNvSpPr txBox="1">
            <a:spLocks noChangeArrowheads="1"/>
          </p:cNvSpPr>
          <p:nvPr/>
        </p:nvSpPr>
        <p:spPr bwMode="auto">
          <a:xfrm>
            <a:off x="8991601" y="6248400"/>
            <a:ext cx="1616075" cy="492443"/>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t>Espiritual</a:t>
            </a:r>
            <a:endParaRPr lang="en-US" altLang="en-US" sz="2600" b="1" dirty="0"/>
          </a:p>
        </p:txBody>
      </p:sp>
      <p:sp>
        <p:nvSpPr>
          <p:cNvPr id="24622" name="Line 46">
            <a:extLst>
              <a:ext uri="{FF2B5EF4-FFF2-40B4-BE49-F238E27FC236}">
                <a16:creationId xmlns:a16="http://schemas.microsoft.com/office/drawing/2014/main" id="{8B6ECC89-5E81-AFE9-5F18-C0E54FBF668E}"/>
              </a:ext>
            </a:extLst>
          </p:cNvPr>
          <p:cNvSpPr>
            <a:spLocks noChangeShapeType="1"/>
          </p:cNvSpPr>
          <p:nvPr/>
        </p:nvSpPr>
        <p:spPr bwMode="auto">
          <a:xfrm>
            <a:off x="8001000" y="5715000"/>
            <a:ext cx="1143000" cy="0"/>
          </a:xfrm>
          <a:prstGeom prst="line">
            <a:avLst/>
          </a:prstGeom>
          <a:noFill/>
          <a:ln w="76200">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23" name="Line 47">
            <a:extLst>
              <a:ext uri="{FF2B5EF4-FFF2-40B4-BE49-F238E27FC236}">
                <a16:creationId xmlns:a16="http://schemas.microsoft.com/office/drawing/2014/main" id="{6B3EAAFA-C18B-13FF-E8F9-063523DCE4FF}"/>
              </a:ext>
            </a:extLst>
          </p:cNvPr>
          <p:cNvSpPr>
            <a:spLocks noChangeShapeType="1"/>
          </p:cNvSpPr>
          <p:nvPr/>
        </p:nvSpPr>
        <p:spPr bwMode="auto">
          <a:xfrm>
            <a:off x="8001000" y="6096000"/>
            <a:ext cx="1143000"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24" name="Line 48">
            <a:extLst>
              <a:ext uri="{FF2B5EF4-FFF2-40B4-BE49-F238E27FC236}">
                <a16:creationId xmlns:a16="http://schemas.microsoft.com/office/drawing/2014/main" id="{43EE8D29-A09D-B11E-49EB-81745D868053}"/>
              </a:ext>
            </a:extLst>
          </p:cNvPr>
          <p:cNvSpPr>
            <a:spLocks noChangeShapeType="1"/>
          </p:cNvSpPr>
          <p:nvPr/>
        </p:nvSpPr>
        <p:spPr bwMode="auto">
          <a:xfrm>
            <a:off x="8001000" y="6477000"/>
            <a:ext cx="1143000" cy="0"/>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25" name="AutoShape 49">
            <a:extLst>
              <a:ext uri="{FF2B5EF4-FFF2-40B4-BE49-F238E27FC236}">
                <a16:creationId xmlns:a16="http://schemas.microsoft.com/office/drawing/2014/main" id="{C78891FF-FE6B-2E12-2862-68AD8BF3C2B5}"/>
              </a:ext>
            </a:extLst>
          </p:cNvPr>
          <p:cNvSpPr>
            <a:spLocks noChangeArrowheads="1"/>
          </p:cNvSpPr>
          <p:nvPr/>
        </p:nvSpPr>
        <p:spPr bwMode="auto">
          <a:xfrm>
            <a:off x="6399284" y="6293448"/>
            <a:ext cx="4208392" cy="381000"/>
          </a:xfrm>
          <a:prstGeom prst="roundRect">
            <a:avLst>
              <a:gd name="adj" fmla="val 16667"/>
            </a:avLst>
          </a:prstGeom>
          <a:solidFill>
            <a:srgbClr val="3399FF">
              <a:alpha val="6000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iterate type="wd">
                                    <p:tmPct val="1000"/>
                                  </p:iterate>
                                  <p:childTnLst>
                                    <p:set>
                                      <p:cBhvr>
                                        <p:cTn id="6" dur="1" fill="hold">
                                          <p:stCondLst>
                                            <p:cond delay="0"/>
                                          </p:stCondLst>
                                        </p:cTn>
                                        <p:tgtEl>
                                          <p:spTgt spid="24605">
                                            <p:txEl>
                                              <p:pRg st="0" end="0"/>
                                            </p:txEl>
                                          </p:spTgt>
                                        </p:tgtEl>
                                        <p:attrNameLst>
                                          <p:attrName>style.visibility</p:attrName>
                                        </p:attrNameLst>
                                      </p:cBhvr>
                                      <p:to>
                                        <p:strVal val="visible"/>
                                      </p:to>
                                    </p:set>
                                    <p:animEffect transition="in" filter="wheel(4)">
                                      <p:cBhvr>
                                        <p:cTn id="7" dur="1000"/>
                                        <p:tgtEl>
                                          <p:spTgt spid="246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24605">
                                            <p:txEl>
                                              <p:pRg st="2" end="2"/>
                                            </p:txEl>
                                          </p:spTgt>
                                        </p:tgtEl>
                                        <p:attrNameLst>
                                          <p:attrName>style.visibility</p:attrName>
                                        </p:attrNameLst>
                                      </p:cBhvr>
                                      <p:to>
                                        <p:strVal val="visible"/>
                                      </p:to>
                                    </p:set>
                                    <p:animEffect transition="in" filter="wheel(4)">
                                      <p:cBhvr>
                                        <p:cTn id="12" dur="1000"/>
                                        <p:tgtEl>
                                          <p:spTgt spid="2460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nodeType="clickEffect">
                                  <p:stCondLst>
                                    <p:cond delay="0"/>
                                  </p:stCondLst>
                                  <p:iterate type="wd">
                                    <p:tmPct val="1000"/>
                                  </p:iterate>
                                  <p:childTnLst>
                                    <p:set>
                                      <p:cBhvr>
                                        <p:cTn id="16" dur="1" fill="hold">
                                          <p:stCondLst>
                                            <p:cond delay="0"/>
                                          </p:stCondLst>
                                        </p:cTn>
                                        <p:tgtEl>
                                          <p:spTgt spid="24610"/>
                                        </p:tgtEl>
                                        <p:attrNameLst>
                                          <p:attrName>style.visibility</p:attrName>
                                        </p:attrNameLst>
                                      </p:cBhvr>
                                      <p:to>
                                        <p:strVal val="visible"/>
                                      </p:to>
                                    </p:set>
                                    <p:animEffect transition="in" filter="wheel(4)">
                                      <p:cBhvr>
                                        <p:cTn id="17" dur="1000"/>
                                        <p:tgtEl>
                                          <p:spTgt spid="246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32" fill="hold" nodeType="clickEffect">
                                  <p:stCondLst>
                                    <p:cond delay="0"/>
                                  </p:stCondLst>
                                  <p:childTnLst>
                                    <p:set>
                                      <p:cBhvr>
                                        <p:cTn id="21" dur="1" fill="hold">
                                          <p:stCondLst>
                                            <p:cond delay="0"/>
                                          </p:stCondLst>
                                        </p:cTn>
                                        <p:tgtEl>
                                          <p:spTgt spid="24611"/>
                                        </p:tgtEl>
                                        <p:attrNameLst>
                                          <p:attrName>style.visibility</p:attrName>
                                        </p:attrNameLst>
                                      </p:cBhvr>
                                      <p:to>
                                        <p:strVal val="visible"/>
                                      </p:to>
                                    </p:set>
                                    <p:animEffect transition="in" filter="circle(out)">
                                      <p:cBhvr>
                                        <p:cTn id="22" dur="2000"/>
                                        <p:tgtEl>
                                          <p:spTgt spid="246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4" fill="hold" nodeType="clickEffect">
                                  <p:stCondLst>
                                    <p:cond delay="0"/>
                                  </p:stCondLst>
                                  <p:childTnLst>
                                    <p:set>
                                      <p:cBhvr>
                                        <p:cTn id="26" dur="1" fill="hold">
                                          <p:stCondLst>
                                            <p:cond delay="0"/>
                                          </p:stCondLst>
                                        </p:cTn>
                                        <p:tgtEl>
                                          <p:spTgt spid="24612"/>
                                        </p:tgtEl>
                                        <p:attrNameLst>
                                          <p:attrName>style.visibility</p:attrName>
                                        </p:attrNameLst>
                                      </p:cBhvr>
                                      <p:to>
                                        <p:strVal val="visible"/>
                                      </p:to>
                                    </p:set>
                                    <p:anim calcmode="lin" valueType="num">
                                      <p:cBhvr>
                                        <p:cTn id="27" dur="2000" fill="hold"/>
                                        <p:tgtEl>
                                          <p:spTgt spid="24612"/>
                                        </p:tgtEl>
                                        <p:attrNameLst>
                                          <p:attrName>ppt_x</p:attrName>
                                        </p:attrNameLst>
                                      </p:cBhvr>
                                      <p:tavLst>
                                        <p:tav tm="0">
                                          <p:val>
                                            <p:strVal val="#ppt_x"/>
                                          </p:val>
                                        </p:tav>
                                        <p:tav tm="100000">
                                          <p:val>
                                            <p:strVal val="#ppt_x"/>
                                          </p:val>
                                        </p:tav>
                                      </p:tavLst>
                                    </p:anim>
                                    <p:anim calcmode="lin" valueType="num">
                                      <p:cBhvr>
                                        <p:cTn id="28" dur="2000" fill="hold"/>
                                        <p:tgtEl>
                                          <p:spTgt spid="24612"/>
                                        </p:tgtEl>
                                        <p:attrNameLst>
                                          <p:attrName>ppt_y</p:attrName>
                                        </p:attrNameLst>
                                      </p:cBhvr>
                                      <p:tavLst>
                                        <p:tav tm="0">
                                          <p:val>
                                            <p:strVal val="#ppt_y+#ppt_h/2"/>
                                          </p:val>
                                        </p:tav>
                                        <p:tav tm="100000">
                                          <p:val>
                                            <p:strVal val="#ppt_y"/>
                                          </p:val>
                                        </p:tav>
                                      </p:tavLst>
                                    </p:anim>
                                    <p:anim calcmode="lin" valueType="num">
                                      <p:cBhvr>
                                        <p:cTn id="29" dur="2000" fill="hold"/>
                                        <p:tgtEl>
                                          <p:spTgt spid="24612"/>
                                        </p:tgtEl>
                                        <p:attrNameLst>
                                          <p:attrName>ppt_w</p:attrName>
                                        </p:attrNameLst>
                                      </p:cBhvr>
                                      <p:tavLst>
                                        <p:tav tm="0">
                                          <p:val>
                                            <p:strVal val="#ppt_w"/>
                                          </p:val>
                                        </p:tav>
                                        <p:tav tm="100000">
                                          <p:val>
                                            <p:strVal val="#ppt_w"/>
                                          </p:val>
                                        </p:tav>
                                      </p:tavLst>
                                    </p:anim>
                                    <p:anim calcmode="lin" valueType="num">
                                      <p:cBhvr>
                                        <p:cTn id="30" dur="2000" fill="hold"/>
                                        <p:tgtEl>
                                          <p:spTgt spid="24612"/>
                                        </p:tgtEl>
                                        <p:attrNameLst>
                                          <p:attrName>ppt_h</p:attrName>
                                        </p:attrNameLst>
                                      </p:cBhvr>
                                      <p:tavLst>
                                        <p:tav tm="0">
                                          <p:val>
                                            <p:fltVal val="0"/>
                                          </p:val>
                                        </p:tav>
                                        <p:tav tm="100000">
                                          <p:val>
                                            <p:strVal val="#ppt_h"/>
                                          </p:val>
                                        </p:tav>
                                      </p:tavLst>
                                    </p:anim>
                                  </p:childTnLst>
                                </p:cTn>
                              </p:par>
                              <p:par>
                                <p:cTn id="31" presetID="17" presetClass="entr" presetSubtype="4" fill="hold" nodeType="withEffect">
                                  <p:stCondLst>
                                    <p:cond delay="0"/>
                                  </p:stCondLst>
                                  <p:childTnLst>
                                    <p:set>
                                      <p:cBhvr>
                                        <p:cTn id="32" dur="1" fill="hold">
                                          <p:stCondLst>
                                            <p:cond delay="0"/>
                                          </p:stCondLst>
                                        </p:cTn>
                                        <p:tgtEl>
                                          <p:spTgt spid="24613"/>
                                        </p:tgtEl>
                                        <p:attrNameLst>
                                          <p:attrName>style.visibility</p:attrName>
                                        </p:attrNameLst>
                                      </p:cBhvr>
                                      <p:to>
                                        <p:strVal val="visible"/>
                                      </p:to>
                                    </p:set>
                                    <p:anim calcmode="lin" valueType="num">
                                      <p:cBhvr>
                                        <p:cTn id="33" dur="2000" fill="hold"/>
                                        <p:tgtEl>
                                          <p:spTgt spid="24613"/>
                                        </p:tgtEl>
                                        <p:attrNameLst>
                                          <p:attrName>ppt_x</p:attrName>
                                        </p:attrNameLst>
                                      </p:cBhvr>
                                      <p:tavLst>
                                        <p:tav tm="0">
                                          <p:val>
                                            <p:strVal val="#ppt_x"/>
                                          </p:val>
                                        </p:tav>
                                        <p:tav tm="100000">
                                          <p:val>
                                            <p:strVal val="#ppt_x"/>
                                          </p:val>
                                        </p:tav>
                                      </p:tavLst>
                                    </p:anim>
                                    <p:anim calcmode="lin" valueType="num">
                                      <p:cBhvr>
                                        <p:cTn id="34" dur="2000" fill="hold"/>
                                        <p:tgtEl>
                                          <p:spTgt spid="24613"/>
                                        </p:tgtEl>
                                        <p:attrNameLst>
                                          <p:attrName>ppt_y</p:attrName>
                                        </p:attrNameLst>
                                      </p:cBhvr>
                                      <p:tavLst>
                                        <p:tav tm="0">
                                          <p:val>
                                            <p:strVal val="#ppt_y+#ppt_h/2"/>
                                          </p:val>
                                        </p:tav>
                                        <p:tav tm="100000">
                                          <p:val>
                                            <p:strVal val="#ppt_y"/>
                                          </p:val>
                                        </p:tav>
                                      </p:tavLst>
                                    </p:anim>
                                    <p:anim calcmode="lin" valueType="num">
                                      <p:cBhvr>
                                        <p:cTn id="35" dur="2000" fill="hold"/>
                                        <p:tgtEl>
                                          <p:spTgt spid="24613"/>
                                        </p:tgtEl>
                                        <p:attrNameLst>
                                          <p:attrName>ppt_w</p:attrName>
                                        </p:attrNameLst>
                                      </p:cBhvr>
                                      <p:tavLst>
                                        <p:tav tm="0">
                                          <p:val>
                                            <p:strVal val="#ppt_w"/>
                                          </p:val>
                                        </p:tav>
                                        <p:tav tm="100000">
                                          <p:val>
                                            <p:strVal val="#ppt_w"/>
                                          </p:val>
                                        </p:tav>
                                      </p:tavLst>
                                    </p:anim>
                                    <p:anim calcmode="lin" valueType="num">
                                      <p:cBhvr>
                                        <p:cTn id="36" dur="2000" fill="hold"/>
                                        <p:tgtEl>
                                          <p:spTgt spid="24613"/>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7" presetClass="entr" presetSubtype="2" fill="hold" nodeType="clickEffect">
                                  <p:stCondLst>
                                    <p:cond delay="0"/>
                                  </p:stCondLst>
                                  <p:childTnLst>
                                    <p:set>
                                      <p:cBhvr>
                                        <p:cTn id="40" dur="1" fill="hold">
                                          <p:stCondLst>
                                            <p:cond delay="0"/>
                                          </p:stCondLst>
                                        </p:cTn>
                                        <p:tgtEl>
                                          <p:spTgt spid="24615"/>
                                        </p:tgtEl>
                                        <p:attrNameLst>
                                          <p:attrName>style.visibility</p:attrName>
                                        </p:attrNameLst>
                                      </p:cBhvr>
                                      <p:to>
                                        <p:strVal val="visible"/>
                                      </p:to>
                                    </p:set>
                                    <p:anim calcmode="lin" valueType="num">
                                      <p:cBhvr>
                                        <p:cTn id="41" dur="2000" fill="hold"/>
                                        <p:tgtEl>
                                          <p:spTgt spid="24615"/>
                                        </p:tgtEl>
                                        <p:attrNameLst>
                                          <p:attrName>ppt_x</p:attrName>
                                        </p:attrNameLst>
                                      </p:cBhvr>
                                      <p:tavLst>
                                        <p:tav tm="0">
                                          <p:val>
                                            <p:strVal val="#ppt_x+#ppt_w/2"/>
                                          </p:val>
                                        </p:tav>
                                        <p:tav tm="100000">
                                          <p:val>
                                            <p:strVal val="#ppt_x"/>
                                          </p:val>
                                        </p:tav>
                                      </p:tavLst>
                                    </p:anim>
                                    <p:anim calcmode="lin" valueType="num">
                                      <p:cBhvr>
                                        <p:cTn id="42" dur="2000" fill="hold"/>
                                        <p:tgtEl>
                                          <p:spTgt spid="24615"/>
                                        </p:tgtEl>
                                        <p:attrNameLst>
                                          <p:attrName>ppt_y</p:attrName>
                                        </p:attrNameLst>
                                      </p:cBhvr>
                                      <p:tavLst>
                                        <p:tav tm="0">
                                          <p:val>
                                            <p:strVal val="#ppt_y"/>
                                          </p:val>
                                        </p:tav>
                                        <p:tav tm="100000">
                                          <p:val>
                                            <p:strVal val="#ppt_y"/>
                                          </p:val>
                                        </p:tav>
                                      </p:tavLst>
                                    </p:anim>
                                    <p:anim calcmode="lin" valueType="num">
                                      <p:cBhvr>
                                        <p:cTn id="43" dur="2000" fill="hold"/>
                                        <p:tgtEl>
                                          <p:spTgt spid="24615"/>
                                        </p:tgtEl>
                                        <p:attrNameLst>
                                          <p:attrName>ppt_w</p:attrName>
                                        </p:attrNameLst>
                                      </p:cBhvr>
                                      <p:tavLst>
                                        <p:tav tm="0">
                                          <p:val>
                                            <p:fltVal val="0"/>
                                          </p:val>
                                        </p:tav>
                                        <p:tav tm="100000">
                                          <p:val>
                                            <p:strVal val="#ppt_w"/>
                                          </p:val>
                                        </p:tav>
                                      </p:tavLst>
                                    </p:anim>
                                    <p:anim calcmode="lin" valueType="num">
                                      <p:cBhvr>
                                        <p:cTn id="44" dur="2000" fill="hold"/>
                                        <p:tgtEl>
                                          <p:spTgt spid="24615"/>
                                        </p:tgtEl>
                                        <p:attrNameLst>
                                          <p:attrName>ppt_h</p:attrName>
                                        </p:attrNameLst>
                                      </p:cBhvr>
                                      <p:tavLst>
                                        <p:tav tm="0">
                                          <p:val>
                                            <p:strVal val="#ppt_h"/>
                                          </p:val>
                                        </p:tav>
                                        <p:tav tm="100000">
                                          <p:val>
                                            <p:strVal val="#ppt_h"/>
                                          </p:val>
                                        </p:tav>
                                      </p:tavLst>
                                    </p:anim>
                                  </p:childTnLst>
                                </p:cTn>
                              </p:par>
                              <p:par>
                                <p:cTn id="45" presetID="17" presetClass="entr" presetSubtype="4" fill="hold" nodeType="withEffect">
                                  <p:stCondLst>
                                    <p:cond delay="0"/>
                                  </p:stCondLst>
                                  <p:childTnLst>
                                    <p:set>
                                      <p:cBhvr>
                                        <p:cTn id="46" dur="1" fill="hold">
                                          <p:stCondLst>
                                            <p:cond delay="0"/>
                                          </p:stCondLst>
                                        </p:cTn>
                                        <p:tgtEl>
                                          <p:spTgt spid="24616"/>
                                        </p:tgtEl>
                                        <p:attrNameLst>
                                          <p:attrName>style.visibility</p:attrName>
                                        </p:attrNameLst>
                                      </p:cBhvr>
                                      <p:to>
                                        <p:strVal val="visible"/>
                                      </p:to>
                                    </p:set>
                                    <p:anim calcmode="lin" valueType="num">
                                      <p:cBhvr>
                                        <p:cTn id="47" dur="2000" fill="hold"/>
                                        <p:tgtEl>
                                          <p:spTgt spid="24616"/>
                                        </p:tgtEl>
                                        <p:attrNameLst>
                                          <p:attrName>ppt_x</p:attrName>
                                        </p:attrNameLst>
                                      </p:cBhvr>
                                      <p:tavLst>
                                        <p:tav tm="0">
                                          <p:val>
                                            <p:strVal val="#ppt_x"/>
                                          </p:val>
                                        </p:tav>
                                        <p:tav tm="100000">
                                          <p:val>
                                            <p:strVal val="#ppt_x"/>
                                          </p:val>
                                        </p:tav>
                                      </p:tavLst>
                                    </p:anim>
                                    <p:anim calcmode="lin" valueType="num">
                                      <p:cBhvr>
                                        <p:cTn id="48" dur="2000" fill="hold"/>
                                        <p:tgtEl>
                                          <p:spTgt spid="24616"/>
                                        </p:tgtEl>
                                        <p:attrNameLst>
                                          <p:attrName>ppt_y</p:attrName>
                                        </p:attrNameLst>
                                      </p:cBhvr>
                                      <p:tavLst>
                                        <p:tav tm="0">
                                          <p:val>
                                            <p:strVal val="#ppt_y+#ppt_h/2"/>
                                          </p:val>
                                        </p:tav>
                                        <p:tav tm="100000">
                                          <p:val>
                                            <p:strVal val="#ppt_y"/>
                                          </p:val>
                                        </p:tav>
                                      </p:tavLst>
                                    </p:anim>
                                    <p:anim calcmode="lin" valueType="num">
                                      <p:cBhvr>
                                        <p:cTn id="49" dur="2000" fill="hold"/>
                                        <p:tgtEl>
                                          <p:spTgt spid="24616"/>
                                        </p:tgtEl>
                                        <p:attrNameLst>
                                          <p:attrName>ppt_w</p:attrName>
                                        </p:attrNameLst>
                                      </p:cBhvr>
                                      <p:tavLst>
                                        <p:tav tm="0">
                                          <p:val>
                                            <p:strVal val="#ppt_w"/>
                                          </p:val>
                                        </p:tav>
                                        <p:tav tm="100000">
                                          <p:val>
                                            <p:strVal val="#ppt_w"/>
                                          </p:val>
                                        </p:tav>
                                      </p:tavLst>
                                    </p:anim>
                                    <p:anim calcmode="lin" valueType="num">
                                      <p:cBhvr>
                                        <p:cTn id="50" dur="2000" fill="hold"/>
                                        <p:tgtEl>
                                          <p:spTgt spid="24616"/>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8" presetClass="entr" presetSubtype="9" fill="hold" nodeType="clickEffect">
                                  <p:stCondLst>
                                    <p:cond delay="0"/>
                                  </p:stCondLst>
                                  <p:childTnLst>
                                    <p:set>
                                      <p:cBhvr>
                                        <p:cTn id="54" dur="1" fill="hold">
                                          <p:stCondLst>
                                            <p:cond delay="0"/>
                                          </p:stCondLst>
                                        </p:cTn>
                                        <p:tgtEl>
                                          <p:spTgt spid="24618"/>
                                        </p:tgtEl>
                                        <p:attrNameLst>
                                          <p:attrName>style.visibility</p:attrName>
                                        </p:attrNameLst>
                                      </p:cBhvr>
                                      <p:to>
                                        <p:strVal val="visible"/>
                                      </p:to>
                                    </p:set>
                                    <p:animEffect transition="in" filter="strips(upLeft)">
                                      <p:cBhvr>
                                        <p:cTn id="55" dur="2000"/>
                                        <p:tgtEl>
                                          <p:spTgt spid="24618"/>
                                        </p:tgtEl>
                                      </p:cBhvr>
                                    </p:animEffect>
                                  </p:childTnLst>
                                </p:cTn>
                              </p:par>
                              <p:par>
                                <p:cTn id="56" presetID="18" presetClass="entr" presetSubtype="3" fill="hold" nodeType="withEffect">
                                  <p:stCondLst>
                                    <p:cond delay="0"/>
                                  </p:stCondLst>
                                  <p:childTnLst>
                                    <p:set>
                                      <p:cBhvr>
                                        <p:cTn id="57" dur="1" fill="hold">
                                          <p:stCondLst>
                                            <p:cond delay="0"/>
                                          </p:stCondLst>
                                        </p:cTn>
                                        <p:tgtEl>
                                          <p:spTgt spid="24617"/>
                                        </p:tgtEl>
                                        <p:attrNameLst>
                                          <p:attrName>style.visibility</p:attrName>
                                        </p:attrNameLst>
                                      </p:cBhvr>
                                      <p:to>
                                        <p:strVal val="visible"/>
                                      </p:to>
                                    </p:set>
                                    <p:animEffect transition="in" filter="strips(upRight)">
                                      <p:cBhvr>
                                        <p:cTn id="58" dur="2000"/>
                                        <p:tgtEl>
                                          <p:spTgt spid="2461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ntr" presetSubtype="0" fill="hold" nodeType="clickEffect">
                                  <p:stCondLst>
                                    <p:cond delay="0"/>
                                  </p:stCondLst>
                                  <p:childTnLst>
                                    <p:set>
                                      <p:cBhvr>
                                        <p:cTn id="62" dur="1" fill="hold">
                                          <p:stCondLst>
                                            <p:cond delay="0"/>
                                          </p:stCondLst>
                                        </p:cTn>
                                        <p:tgtEl>
                                          <p:spTgt spid="24619"/>
                                        </p:tgtEl>
                                        <p:attrNameLst>
                                          <p:attrName>style.visibility</p:attrName>
                                        </p:attrNameLst>
                                      </p:cBhvr>
                                      <p:to>
                                        <p:strVal val="visible"/>
                                      </p:to>
                                    </p:set>
                                    <p:animEffect transition="in" filter="dissolve">
                                      <p:cBhvr>
                                        <p:cTn id="63" dur="1000"/>
                                        <p:tgtEl>
                                          <p:spTgt spid="24619"/>
                                        </p:tgtEl>
                                      </p:cBhvr>
                                    </p:animEffect>
                                  </p:childTnLst>
                                </p:cTn>
                              </p:par>
                              <p:par>
                                <p:cTn id="64" presetID="17" presetClass="entr" presetSubtype="8" fill="hold" nodeType="withEffect">
                                  <p:stCondLst>
                                    <p:cond delay="0"/>
                                  </p:stCondLst>
                                  <p:childTnLst>
                                    <p:set>
                                      <p:cBhvr>
                                        <p:cTn id="65" dur="1" fill="hold">
                                          <p:stCondLst>
                                            <p:cond delay="0"/>
                                          </p:stCondLst>
                                        </p:cTn>
                                        <p:tgtEl>
                                          <p:spTgt spid="24622"/>
                                        </p:tgtEl>
                                        <p:attrNameLst>
                                          <p:attrName>style.visibility</p:attrName>
                                        </p:attrNameLst>
                                      </p:cBhvr>
                                      <p:to>
                                        <p:strVal val="visible"/>
                                      </p:to>
                                    </p:set>
                                    <p:anim calcmode="lin" valueType="num">
                                      <p:cBhvr>
                                        <p:cTn id="66" dur="2000" fill="hold"/>
                                        <p:tgtEl>
                                          <p:spTgt spid="24622"/>
                                        </p:tgtEl>
                                        <p:attrNameLst>
                                          <p:attrName>ppt_x</p:attrName>
                                        </p:attrNameLst>
                                      </p:cBhvr>
                                      <p:tavLst>
                                        <p:tav tm="0">
                                          <p:val>
                                            <p:strVal val="#ppt_x-#ppt_w/2"/>
                                          </p:val>
                                        </p:tav>
                                        <p:tav tm="100000">
                                          <p:val>
                                            <p:strVal val="#ppt_x"/>
                                          </p:val>
                                        </p:tav>
                                      </p:tavLst>
                                    </p:anim>
                                    <p:anim calcmode="lin" valueType="num">
                                      <p:cBhvr>
                                        <p:cTn id="67" dur="2000" fill="hold"/>
                                        <p:tgtEl>
                                          <p:spTgt spid="24622"/>
                                        </p:tgtEl>
                                        <p:attrNameLst>
                                          <p:attrName>ppt_y</p:attrName>
                                        </p:attrNameLst>
                                      </p:cBhvr>
                                      <p:tavLst>
                                        <p:tav tm="0">
                                          <p:val>
                                            <p:strVal val="#ppt_y"/>
                                          </p:val>
                                        </p:tav>
                                        <p:tav tm="100000">
                                          <p:val>
                                            <p:strVal val="#ppt_y"/>
                                          </p:val>
                                        </p:tav>
                                      </p:tavLst>
                                    </p:anim>
                                    <p:anim calcmode="lin" valueType="num">
                                      <p:cBhvr>
                                        <p:cTn id="68" dur="2000" fill="hold"/>
                                        <p:tgtEl>
                                          <p:spTgt spid="24622"/>
                                        </p:tgtEl>
                                        <p:attrNameLst>
                                          <p:attrName>ppt_w</p:attrName>
                                        </p:attrNameLst>
                                      </p:cBhvr>
                                      <p:tavLst>
                                        <p:tav tm="0">
                                          <p:val>
                                            <p:fltVal val="0"/>
                                          </p:val>
                                        </p:tav>
                                        <p:tav tm="100000">
                                          <p:val>
                                            <p:strVal val="#ppt_w"/>
                                          </p:val>
                                        </p:tav>
                                      </p:tavLst>
                                    </p:anim>
                                    <p:anim calcmode="lin" valueType="num">
                                      <p:cBhvr>
                                        <p:cTn id="69" dur="2000" fill="hold"/>
                                        <p:tgtEl>
                                          <p:spTgt spid="24622"/>
                                        </p:tgtEl>
                                        <p:attrNameLst>
                                          <p:attrName>ppt_h</p:attrName>
                                        </p:attrNameLst>
                                      </p:cBhvr>
                                      <p:tavLst>
                                        <p:tav tm="0">
                                          <p:val>
                                            <p:strVal val="#ppt_h"/>
                                          </p:val>
                                        </p:tav>
                                        <p:tav tm="100000">
                                          <p:val>
                                            <p:strVal val="#ppt_h"/>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9" presetClass="entr" presetSubtype="0" fill="hold" nodeType="clickEffect">
                                  <p:stCondLst>
                                    <p:cond delay="0"/>
                                  </p:stCondLst>
                                  <p:childTnLst>
                                    <p:set>
                                      <p:cBhvr>
                                        <p:cTn id="73" dur="1" fill="hold">
                                          <p:stCondLst>
                                            <p:cond delay="0"/>
                                          </p:stCondLst>
                                        </p:cTn>
                                        <p:tgtEl>
                                          <p:spTgt spid="24620"/>
                                        </p:tgtEl>
                                        <p:attrNameLst>
                                          <p:attrName>style.visibility</p:attrName>
                                        </p:attrNameLst>
                                      </p:cBhvr>
                                      <p:to>
                                        <p:strVal val="visible"/>
                                      </p:to>
                                    </p:set>
                                    <p:animEffect transition="in" filter="dissolve">
                                      <p:cBhvr>
                                        <p:cTn id="74" dur="1000"/>
                                        <p:tgtEl>
                                          <p:spTgt spid="24620"/>
                                        </p:tgtEl>
                                      </p:cBhvr>
                                    </p:animEffect>
                                  </p:childTnLst>
                                </p:cTn>
                              </p:par>
                              <p:par>
                                <p:cTn id="75" presetID="17" presetClass="entr" presetSubtype="8" fill="hold" nodeType="withEffect">
                                  <p:stCondLst>
                                    <p:cond delay="0"/>
                                  </p:stCondLst>
                                  <p:childTnLst>
                                    <p:set>
                                      <p:cBhvr>
                                        <p:cTn id="76" dur="1" fill="hold">
                                          <p:stCondLst>
                                            <p:cond delay="0"/>
                                          </p:stCondLst>
                                        </p:cTn>
                                        <p:tgtEl>
                                          <p:spTgt spid="24623"/>
                                        </p:tgtEl>
                                        <p:attrNameLst>
                                          <p:attrName>style.visibility</p:attrName>
                                        </p:attrNameLst>
                                      </p:cBhvr>
                                      <p:to>
                                        <p:strVal val="visible"/>
                                      </p:to>
                                    </p:set>
                                    <p:anim calcmode="lin" valueType="num">
                                      <p:cBhvr>
                                        <p:cTn id="77" dur="2000" fill="hold"/>
                                        <p:tgtEl>
                                          <p:spTgt spid="24623"/>
                                        </p:tgtEl>
                                        <p:attrNameLst>
                                          <p:attrName>ppt_x</p:attrName>
                                        </p:attrNameLst>
                                      </p:cBhvr>
                                      <p:tavLst>
                                        <p:tav tm="0">
                                          <p:val>
                                            <p:strVal val="#ppt_x-#ppt_w/2"/>
                                          </p:val>
                                        </p:tav>
                                        <p:tav tm="100000">
                                          <p:val>
                                            <p:strVal val="#ppt_x"/>
                                          </p:val>
                                        </p:tav>
                                      </p:tavLst>
                                    </p:anim>
                                    <p:anim calcmode="lin" valueType="num">
                                      <p:cBhvr>
                                        <p:cTn id="78" dur="2000" fill="hold"/>
                                        <p:tgtEl>
                                          <p:spTgt spid="24623"/>
                                        </p:tgtEl>
                                        <p:attrNameLst>
                                          <p:attrName>ppt_y</p:attrName>
                                        </p:attrNameLst>
                                      </p:cBhvr>
                                      <p:tavLst>
                                        <p:tav tm="0">
                                          <p:val>
                                            <p:strVal val="#ppt_y"/>
                                          </p:val>
                                        </p:tav>
                                        <p:tav tm="100000">
                                          <p:val>
                                            <p:strVal val="#ppt_y"/>
                                          </p:val>
                                        </p:tav>
                                      </p:tavLst>
                                    </p:anim>
                                    <p:anim calcmode="lin" valueType="num">
                                      <p:cBhvr>
                                        <p:cTn id="79" dur="2000" fill="hold"/>
                                        <p:tgtEl>
                                          <p:spTgt spid="24623"/>
                                        </p:tgtEl>
                                        <p:attrNameLst>
                                          <p:attrName>ppt_w</p:attrName>
                                        </p:attrNameLst>
                                      </p:cBhvr>
                                      <p:tavLst>
                                        <p:tav tm="0">
                                          <p:val>
                                            <p:fltVal val="0"/>
                                          </p:val>
                                        </p:tav>
                                        <p:tav tm="100000">
                                          <p:val>
                                            <p:strVal val="#ppt_w"/>
                                          </p:val>
                                        </p:tav>
                                      </p:tavLst>
                                    </p:anim>
                                    <p:anim calcmode="lin" valueType="num">
                                      <p:cBhvr>
                                        <p:cTn id="80" dur="2000" fill="hold"/>
                                        <p:tgtEl>
                                          <p:spTgt spid="24623"/>
                                        </p:tgtEl>
                                        <p:attrNameLst>
                                          <p:attrName>ppt_h</p:attrName>
                                        </p:attrNameLst>
                                      </p:cBhvr>
                                      <p:tavLst>
                                        <p:tav tm="0">
                                          <p:val>
                                            <p:strVal val="#ppt_h"/>
                                          </p:val>
                                        </p:tav>
                                        <p:tav tm="100000">
                                          <p:val>
                                            <p:strVal val="#ppt_h"/>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9" presetClass="entr" presetSubtype="0" fill="hold" nodeType="clickEffect">
                                  <p:stCondLst>
                                    <p:cond delay="0"/>
                                  </p:stCondLst>
                                  <p:childTnLst>
                                    <p:set>
                                      <p:cBhvr>
                                        <p:cTn id="84" dur="1" fill="hold">
                                          <p:stCondLst>
                                            <p:cond delay="0"/>
                                          </p:stCondLst>
                                        </p:cTn>
                                        <p:tgtEl>
                                          <p:spTgt spid="24621"/>
                                        </p:tgtEl>
                                        <p:attrNameLst>
                                          <p:attrName>style.visibility</p:attrName>
                                        </p:attrNameLst>
                                      </p:cBhvr>
                                      <p:to>
                                        <p:strVal val="visible"/>
                                      </p:to>
                                    </p:set>
                                    <p:animEffect transition="in" filter="dissolve">
                                      <p:cBhvr>
                                        <p:cTn id="85" dur="1000"/>
                                        <p:tgtEl>
                                          <p:spTgt spid="24621"/>
                                        </p:tgtEl>
                                      </p:cBhvr>
                                    </p:animEffect>
                                  </p:childTnLst>
                                </p:cTn>
                              </p:par>
                              <p:par>
                                <p:cTn id="86" presetID="17" presetClass="entr" presetSubtype="8" fill="hold" nodeType="withEffect">
                                  <p:stCondLst>
                                    <p:cond delay="0"/>
                                  </p:stCondLst>
                                  <p:childTnLst>
                                    <p:set>
                                      <p:cBhvr>
                                        <p:cTn id="87" dur="1" fill="hold">
                                          <p:stCondLst>
                                            <p:cond delay="0"/>
                                          </p:stCondLst>
                                        </p:cTn>
                                        <p:tgtEl>
                                          <p:spTgt spid="24624"/>
                                        </p:tgtEl>
                                        <p:attrNameLst>
                                          <p:attrName>style.visibility</p:attrName>
                                        </p:attrNameLst>
                                      </p:cBhvr>
                                      <p:to>
                                        <p:strVal val="visible"/>
                                      </p:to>
                                    </p:set>
                                    <p:anim calcmode="lin" valueType="num">
                                      <p:cBhvr>
                                        <p:cTn id="88" dur="2000" fill="hold"/>
                                        <p:tgtEl>
                                          <p:spTgt spid="24624"/>
                                        </p:tgtEl>
                                        <p:attrNameLst>
                                          <p:attrName>ppt_x</p:attrName>
                                        </p:attrNameLst>
                                      </p:cBhvr>
                                      <p:tavLst>
                                        <p:tav tm="0">
                                          <p:val>
                                            <p:strVal val="#ppt_x-#ppt_w/2"/>
                                          </p:val>
                                        </p:tav>
                                        <p:tav tm="100000">
                                          <p:val>
                                            <p:strVal val="#ppt_x"/>
                                          </p:val>
                                        </p:tav>
                                      </p:tavLst>
                                    </p:anim>
                                    <p:anim calcmode="lin" valueType="num">
                                      <p:cBhvr>
                                        <p:cTn id="89" dur="2000" fill="hold"/>
                                        <p:tgtEl>
                                          <p:spTgt spid="24624"/>
                                        </p:tgtEl>
                                        <p:attrNameLst>
                                          <p:attrName>ppt_y</p:attrName>
                                        </p:attrNameLst>
                                      </p:cBhvr>
                                      <p:tavLst>
                                        <p:tav tm="0">
                                          <p:val>
                                            <p:strVal val="#ppt_y"/>
                                          </p:val>
                                        </p:tav>
                                        <p:tav tm="100000">
                                          <p:val>
                                            <p:strVal val="#ppt_y"/>
                                          </p:val>
                                        </p:tav>
                                      </p:tavLst>
                                    </p:anim>
                                    <p:anim calcmode="lin" valueType="num">
                                      <p:cBhvr>
                                        <p:cTn id="90" dur="2000" fill="hold"/>
                                        <p:tgtEl>
                                          <p:spTgt spid="24624"/>
                                        </p:tgtEl>
                                        <p:attrNameLst>
                                          <p:attrName>ppt_w</p:attrName>
                                        </p:attrNameLst>
                                      </p:cBhvr>
                                      <p:tavLst>
                                        <p:tav tm="0">
                                          <p:val>
                                            <p:fltVal val="0"/>
                                          </p:val>
                                        </p:tav>
                                        <p:tav tm="100000">
                                          <p:val>
                                            <p:strVal val="#ppt_w"/>
                                          </p:val>
                                        </p:tav>
                                      </p:tavLst>
                                    </p:anim>
                                    <p:anim calcmode="lin" valueType="num">
                                      <p:cBhvr>
                                        <p:cTn id="91" dur="2000" fill="hold"/>
                                        <p:tgtEl>
                                          <p:spTgt spid="24624"/>
                                        </p:tgtEl>
                                        <p:attrNameLst>
                                          <p:attrName>ppt_h</p:attrName>
                                        </p:attrNameLst>
                                      </p:cBhvr>
                                      <p:tavLst>
                                        <p:tav tm="0">
                                          <p:val>
                                            <p:strVal val="#ppt_h"/>
                                          </p:val>
                                        </p:tav>
                                        <p:tav tm="100000">
                                          <p:val>
                                            <p:strVal val="#ppt_h"/>
                                          </p:val>
                                        </p:tav>
                                      </p:tavLst>
                                    </p:anim>
                                  </p:childTnLst>
                                </p:cTn>
                              </p:par>
                            </p:childTnLst>
                          </p:cTn>
                        </p:par>
                        <p:par>
                          <p:cTn id="92" fill="hold" nodeType="afterGroup">
                            <p:stCondLst>
                              <p:cond delay="2000"/>
                            </p:stCondLst>
                            <p:childTnLst>
                              <p:par>
                                <p:cTn id="93" presetID="23" presetClass="entr" presetSubtype="288" fill="hold" nodeType="afterEffect">
                                  <p:stCondLst>
                                    <p:cond delay="1000"/>
                                  </p:stCondLst>
                                  <p:childTnLst>
                                    <p:set>
                                      <p:cBhvr>
                                        <p:cTn id="94" dur="1" fill="hold">
                                          <p:stCondLst>
                                            <p:cond delay="0"/>
                                          </p:stCondLst>
                                        </p:cTn>
                                        <p:tgtEl>
                                          <p:spTgt spid="24625"/>
                                        </p:tgtEl>
                                        <p:attrNameLst>
                                          <p:attrName>style.visibility</p:attrName>
                                        </p:attrNameLst>
                                      </p:cBhvr>
                                      <p:to>
                                        <p:strVal val="visible"/>
                                      </p:to>
                                    </p:set>
                                    <p:anim calcmode="lin" valueType="num">
                                      <p:cBhvr>
                                        <p:cTn id="95" dur="2000" fill="hold"/>
                                        <p:tgtEl>
                                          <p:spTgt spid="24625"/>
                                        </p:tgtEl>
                                        <p:attrNameLst>
                                          <p:attrName>ppt_w</p:attrName>
                                        </p:attrNameLst>
                                      </p:cBhvr>
                                      <p:tavLst>
                                        <p:tav tm="0">
                                          <p:val>
                                            <p:strVal val="4/3*#ppt_w"/>
                                          </p:val>
                                        </p:tav>
                                        <p:tav tm="100000">
                                          <p:val>
                                            <p:strVal val="#ppt_w"/>
                                          </p:val>
                                        </p:tav>
                                      </p:tavLst>
                                    </p:anim>
                                    <p:anim calcmode="lin" valueType="num">
                                      <p:cBhvr>
                                        <p:cTn id="96" dur="2000" fill="hold"/>
                                        <p:tgtEl>
                                          <p:spTgt spid="24625"/>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10" grpId="0"/>
      <p:bldP spid="24611" grpId="0" animBg="1"/>
      <p:bldP spid="24619" grpId="0" animBg="1"/>
      <p:bldP spid="24620" grpId="0" animBg="1"/>
      <p:bldP spid="246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8610" name="Text Box 2">
            <a:extLst>
              <a:ext uri="{FF2B5EF4-FFF2-40B4-BE49-F238E27FC236}">
                <a16:creationId xmlns:a16="http://schemas.microsoft.com/office/drawing/2014/main" id="{987294CB-013A-6FD0-33DC-FD77D23D117A}"/>
              </a:ext>
            </a:extLst>
          </p:cNvPr>
          <p:cNvSpPr txBox="1">
            <a:spLocks noChangeArrowheads="1"/>
          </p:cNvSpPr>
          <p:nvPr/>
        </p:nvSpPr>
        <p:spPr bwMode="auto">
          <a:xfrm>
            <a:off x="1295400" y="115087"/>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dirty="0">
                <a:solidFill>
                  <a:srgbClr val="FFFF00"/>
                </a:solidFill>
              </a:rPr>
              <a:t>LA MUJER</a:t>
            </a:r>
          </a:p>
          <a:p>
            <a:pPr algn="ctr">
              <a:lnSpc>
                <a:spcPct val="85000"/>
              </a:lnSpc>
            </a:pPr>
            <a:r>
              <a:rPr lang="en-US" altLang="en-US" dirty="0" err="1">
                <a:solidFill>
                  <a:schemeClr val="bg1"/>
                </a:solidFill>
              </a:rPr>
              <a:t>Gén</a:t>
            </a:r>
            <a:r>
              <a:rPr lang="en-US" altLang="en-US" dirty="0">
                <a:solidFill>
                  <a:schemeClr val="bg1"/>
                </a:solidFill>
              </a:rPr>
              <a:t>. 3:15</a:t>
            </a:r>
          </a:p>
        </p:txBody>
      </p:sp>
      <p:sp>
        <p:nvSpPr>
          <p:cNvPr id="68611" name="Text Box 3">
            <a:extLst>
              <a:ext uri="{FF2B5EF4-FFF2-40B4-BE49-F238E27FC236}">
                <a16:creationId xmlns:a16="http://schemas.microsoft.com/office/drawing/2014/main" id="{9084CDAC-02F6-7304-4552-060CD4913AE8}"/>
              </a:ext>
            </a:extLst>
          </p:cNvPr>
          <p:cNvSpPr txBox="1">
            <a:spLocks noChangeArrowheads="1"/>
          </p:cNvSpPr>
          <p:nvPr/>
        </p:nvSpPr>
        <p:spPr bwMode="auto">
          <a:xfrm>
            <a:off x="8915400" y="2743200"/>
            <a:ext cx="1752600" cy="1616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a:solidFill>
                  <a:srgbClr val="FFFF00"/>
                </a:solidFill>
              </a:rPr>
              <a:t>JESÚS</a:t>
            </a:r>
          </a:p>
          <a:p>
            <a:pPr algn="ctr">
              <a:lnSpc>
                <a:spcPct val="95000"/>
              </a:lnSpc>
            </a:pPr>
            <a:r>
              <a:rPr lang="en-US" altLang="en-US">
                <a:solidFill>
                  <a:schemeClr val="bg1"/>
                </a:solidFill>
              </a:rPr>
              <a:t>Gál. 4:1-4</a:t>
            </a:r>
          </a:p>
          <a:p>
            <a:pPr algn="ctr">
              <a:lnSpc>
                <a:spcPct val="95000"/>
              </a:lnSpc>
            </a:pPr>
            <a:r>
              <a:rPr lang="en-US" altLang="en-US">
                <a:solidFill>
                  <a:schemeClr val="bg1"/>
                </a:solidFill>
              </a:rPr>
              <a:t>Heb. 2:14-15</a:t>
            </a:r>
          </a:p>
          <a:p>
            <a:pPr algn="ctr">
              <a:lnSpc>
                <a:spcPct val="95000"/>
              </a:lnSpc>
            </a:pPr>
            <a:r>
              <a:rPr lang="en-US" altLang="en-US">
                <a:solidFill>
                  <a:schemeClr val="bg1"/>
                </a:solidFill>
              </a:rPr>
              <a:t>2Tim. 1:10</a:t>
            </a:r>
          </a:p>
          <a:p>
            <a:pPr algn="ctr">
              <a:lnSpc>
                <a:spcPct val="95000"/>
              </a:lnSpc>
            </a:pPr>
            <a:r>
              <a:rPr lang="en-US" altLang="en-US">
                <a:solidFill>
                  <a:schemeClr val="bg1"/>
                </a:solidFill>
              </a:rPr>
              <a:t>1Cor.15:54-57</a:t>
            </a:r>
          </a:p>
        </p:txBody>
      </p:sp>
      <p:sp>
        <p:nvSpPr>
          <p:cNvPr id="68612" name="Line 4">
            <a:extLst>
              <a:ext uri="{FF2B5EF4-FFF2-40B4-BE49-F238E27FC236}">
                <a16:creationId xmlns:a16="http://schemas.microsoft.com/office/drawing/2014/main" id="{0D845098-2387-FC5B-9D05-F90C9F5E9609}"/>
              </a:ext>
            </a:extLst>
          </p:cNvPr>
          <p:cNvSpPr>
            <a:spLocks noChangeShapeType="1"/>
          </p:cNvSpPr>
          <p:nvPr/>
        </p:nvSpPr>
        <p:spPr bwMode="auto">
          <a:xfrm>
            <a:off x="3048000" y="3048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13" name="Text Box 5">
            <a:extLst>
              <a:ext uri="{FF2B5EF4-FFF2-40B4-BE49-F238E27FC236}">
                <a16:creationId xmlns:a16="http://schemas.microsoft.com/office/drawing/2014/main" id="{10ECEA08-C68B-E91D-E1B9-E8357C387155}"/>
              </a:ext>
            </a:extLst>
          </p:cNvPr>
          <p:cNvSpPr txBox="1">
            <a:spLocks noChangeArrowheads="1"/>
          </p:cNvSpPr>
          <p:nvPr/>
        </p:nvSpPr>
        <p:spPr bwMode="auto">
          <a:xfrm>
            <a:off x="4419600" y="838201"/>
            <a:ext cx="22860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1800">
                <a:solidFill>
                  <a:schemeClr val="bg1"/>
                </a:solidFill>
              </a:rPr>
              <a:t>Gál. 4:4</a:t>
            </a:r>
          </a:p>
          <a:p>
            <a:pPr algn="ctr">
              <a:lnSpc>
                <a:spcPct val="85000"/>
              </a:lnSpc>
            </a:pPr>
            <a:r>
              <a:rPr lang="en-US" altLang="en-US" sz="1800">
                <a:solidFill>
                  <a:schemeClr val="bg1"/>
                </a:solidFill>
              </a:rPr>
              <a:t>Rom. 16:20; Hb.2:14</a:t>
            </a:r>
          </a:p>
        </p:txBody>
      </p:sp>
      <p:sp>
        <p:nvSpPr>
          <p:cNvPr id="68614" name="AutoShape 6">
            <a:extLst>
              <a:ext uri="{FF2B5EF4-FFF2-40B4-BE49-F238E27FC236}">
                <a16:creationId xmlns:a16="http://schemas.microsoft.com/office/drawing/2014/main" id="{BAC37420-9D5A-8C24-C9D4-950117F8A639}"/>
              </a:ext>
            </a:extLst>
          </p:cNvPr>
          <p:cNvSpPr>
            <a:spLocks noChangeArrowheads="1"/>
          </p:cNvSpPr>
          <p:nvPr/>
        </p:nvSpPr>
        <p:spPr bwMode="auto">
          <a:xfrm>
            <a:off x="6781800" y="168652"/>
            <a:ext cx="41148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dirty="0"/>
              <a:t>RASTREANDO la</a:t>
            </a:r>
          </a:p>
          <a:p>
            <a:pPr algn="ctr"/>
            <a:r>
              <a:rPr lang="en-US" altLang="en-US" sz="2600" dirty="0"/>
              <a:t>PROMESA 'DE LA SEMILLA'</a:t>
            </a:r>
          </a:p>
          <a:p>
            <a:pPr algn="ctr">
              <a:lnSpc>
                <a:spcPct val="85000"/>
              </a:lnSpc>
            </a:pPr>
            <a:r>
              <a:rPr lang="en-US" altLang="en-US" sz="2600" dirty="0"/>
              <a:t>- </a:t>
            </a:r>
            <a:r>
              <a:rPr lang="en-US" altLang="en-US" sz="2600" dirty="0" err="1"/>
              <a:t>desde</a:t>
            </a:r>
            <a:r>
              <a:rPr lang="en-US" altLang="en-US" sz="2600" dirty="0"/>
              <a:t> Eva a Jesús -</a:t>
            </a:r>
          </a:p>
        </p:txBody>
      </p:sp>
      <p:sp>
        <p:nvSpPr>
          <p:cNvPr id="68615" name="Rectangle 7">
            <a:extLst>
              <a:ext uri="{FF2B5EF4-FFF2-40B4-BE49-F238E27FC236}">
                <a16:creationId xmlns:a16="http://schemas.microsoft.com/office/drawing/2014/main" id="{C0C1E74C-F572-A6A1-BE60-EF4CB1ED1E94}"/>
              </a:ext>
            </a:extLst>
          </p:cNvPr>
          <p:cNvSpPr>
            <a:spLocks noChangeArrowheads="1"/>
          </p:cNvSpPr>
          <p:nvPr/>
        </p:nvSpPr>
        <p:spPr bwMode="auto">
          <a:xfrm>
            <a:off x="1524000" y="1828800"/>
            <a:ext cx="57912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FFFF00"/>
                </a:solidFill>
              </a:rPr>
              <a:t>Gál 4:4-5 -</a:t>
            </a:r>
            <a:r>
              <a:rPr lang="en-US" altLang="en-US" sz="2200">
                <a:solidFill>
                  <a:schemeClr val="bg1"/>
                </a:solidFill>
              </a:rPr>
              <a:t> </a:t>
            </a:r>
            <a:r>
              <a:rPr lang="es-ES" altLang="en-US" sz="2200">
                <a:solidFill>
                  <a:schemeClr val="bg1"/>
                </a:solidFill>
              </a:rPr>
              <a:t>Pero cuando vino el cumplimiento del tiempo, Dios envió a su Hijo, nacido de mujer y nacido bajo la ley,  para que redimiese a los que estaban bajo la ley, a fin de que recibiésemos la adopción de hijos.</a:t>
            </a:r>
          </a:p>
        </p:txBody>
      </p:sp>
      <p:sp>
        <p:nvSpPr>
          <p:cNvPr id="68616" name="Rectangle 8">
            <a:extLst>
              <a:ext uri="{FF2B5EF4-FFF2-40B4-BE49-F238E27FC236}">
                <a16:creationId xmlns:a16="http://schemas.microsoft.com/office/drawing/2014/main" id="{A308097B-3E80-1EA5-1E3F-DF3F09A03F2C}"/>
              </a:ext>
            </a:extLst>
          </p:cNvPr>
          <p:cNvSpPr>
            <a:spLocks noChangeArrowheads="1"/>
          </p:cNvSpPr>
          <p:nvPr/>
        </p:nvSpPr>
        <p:spPr bwMode="auto">
          <a:xfrm>
            <a:off x="1524000" y="3733800"/>
            <a:ext cx="5410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FFFF00"/>
                </a:solidFill>
              </a:rPr>
              <a:t>Rom 16:20 - </a:t>
            </a:r>
            <a:r>
              <a:rPr lang="es-ES" altLang="en-US" sz="2200">
                <a:solidFill>
                  <a:schemeClr val="bg1"/>
                </a:solidFill>
              </a:rPr>
              <a:t>Y el Dios de paz aplastará en breve a Satanás bajo vuestros pies.</a:t>
            </a:r>
          </a:p>
        </p:txBody>
      </p:sp>
      <p:sp>
        <p:nvSpPr>
          <p:cNvPr id="68617" name="Rectangle 9">
            <a:extLst>
              <a:ext uri="{FF2B5EF4-FFF2-40B4-BE49-F238E27FC236}">
                <a16:creationId xmlns:a16="http://schemas.microsoft.com/office/drawing/2014/main" id="{BE409530-988A-6B1D-85FC-71A58C19B2BC}"/>
              </a:ext>
            </a:extLst>
          </p:cNvPr>
          <p:cNvSpPr>
            <a:spLocks noChangeArrowheads="1"/>
          </p:cNvSpPr>
          <p:nvPr/>
        </p:nvSpPr>
        <p:spPr bwMode="auto">
          <a:xfrm>
            <a:off x="1524000" y="4648200"/>
            <a:ext cx="54102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FFFF00"/>
                </a:solidFill>
              </a:rPr>
              <a:t>Heb 2:14 -</a:t>
            </a:r>
            <a:r>
              <a:rPr lang="en-US" altLang="en-US" sz="2200">
                <a:solidFill>
                  <a:schemeClr val="bg1"/>
                </a:solidFill>
              </a:rPr>
              <a:t> </a:t>
            </a:r>
            <a:r>
              <a:rPr lang="es-ES" altLang="en-US" sz="2200">
                <a:solidFill>
                  <a:schemeClr val="bg1"/>
                </a:solidFill>
              </a:rPr>
              <a:t>Así que, por cuanto los hijos participaron de carne y sangre, él también participó de lo mismo, para destruir por medio de la muerte al que tenía el imperio de la muerte, esto es, al diablo.</a:t>
            </a:r>
          </a:p>
        </p:txBody>
      </p:sp>
      <p:sp>
        <p:nvSpPr>
          <p:cNvPr id="68618" name="Rectangle 10">
            <a:extLst>
              <a:ext uri="{FF2B5EF4-FFF2-40B4-BE49-F238E27FC236}">
                <a16:creationId xmlns:a16="http://schemas.microsoft.com/office/drawing/2014/main" id="{7DC4B402-5F7A-30F8-4319-80C2513F8986}"/>
              </a:ext>
            </a:extLst>
          </p:cNvPr>
          <p:cNvSpPr>
            <a:spLocks noChangeArrowheads="1"/>
          </p:cNvSpPr>
          <p:nvPr/>
        </p:nvSpPr>
        <p:spPr bwMode="auto">
          <a:xfrm>
            <a:off x="8915400" y="3048000"/>
            <a:ext cx="1752600" cy="1295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childTnLst>
                                    <p:set>
                                      <p:cBhvr>
                                        <p:cTn id="6" dur="1" fill="hold">
                                          <p:stCondLst>
                                            <p:cond delay="0"/>
                                          </p:stCondLst>
                                        </p:cTn>
                                        <p:tgtEl>
                                          <p:spTgt spid="68614"/>
                                        </p:tgtEl>
                                        <p:attrNameLst>
                                          <p:attrName>style.visibility</p:attrName>
                                        </p:attrNameLst>
                                      </p:cBhvr>
                                      <p:to>
                                        <p:strVal val="visible"/>
                                      </p:to>
                                    </p:set>
                                    <p:anim calcmode="lin" valueType="num">
                                      <p:cBhvr>
                                        <p:cTn id="7" dur="1000" fill="hold"/>
                                        <p:tgtEl>
                                          <p:spTgt spid="68614"/>
                                        </p:tgtEl>
                                        <p:attrNameLst>
                                          <p:attrName>ppt_w</p:attrName>
                                        </p:attrNameLst>
                                      </p:cBhvr>
                                      <p:tavLst>
                                        <p:tav tm="0">
                                          <p:val>
                                            <p:fltVal val="0"/>
                                          </p:val>
                                        </p:tav>
                                        <p:tav tm="100000">
                                          <p:val>
                                            <p:strVal val="#ppt_w"/>
                                          </p:val>
                                        </p:tav>
                                      </p:tavLst>
                                    </p:anim>
                                    <p:anim calcmode="lin" valueType="num">
                                      <p:cBhvr>
                                        <p:cTn id="8" dur="1000" fill="hold"/>
                                        <p:tgtEl>
                                          <p:spTgt spid="68614"/>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1000"/>
                            </p:stCondLst>
                            <p:childTnLst>
                              <p:par>
                                <p:cTn id="10" presetID="16" presetClass="entr" presetSubtype="37" fill="hold" nodeType="afterEffect">
                                  <p:stCondLst>
                                    <p:cond delay="0"/>
                                  </p:stCondLst>
                                  <p:iterate type="lt">
                                    <p:tmPct val="3000"/>
                                  </p:iterate>
                                  <p:childTnLst>
                                    <p:set>
                                      <p:cBhvr>
                                        <p:cTn id="11" dur="1" fill="hold">
                                          <p:stCondLst>
                                            <p:cond delay="0"/>
                                          </p:stCondLst>
                                        </p:cTn>
                                        <p:tgtEl>
                                          <p:spTgt spid="68610"/>
                                        </p:tgtEl>
                                        <p:attrNameLst>
                                          <p:attrName>style.visibility</p:attrName>
                                        </p:attrNameLst>
                                      </p:cBhvr>
                                      <p:to>
                                        <p:strVal val="visible"/>
                                      </p:to>
                                    </p:set>
                                    <p:animEffect transition="in" filter="barn(outVertical)">
                                      <p:cBhvr>
                                        <p:cTn id="12" dur="1000"/>
                                        <p:tgtEl>
                                          <p:spTgt spid="68610"/>
                                        </p:tgtEl>
                                      </p:cBhvr>
                                    </p:animEffect>
                                  </p:childTnLst>
                                </p:cTn>
                              </p:par>
                              <p:par>
                                <p:cTn id="13" presetID="16" presetClass="entr" presetSubtype="37" fill="hold" nodeType="withEffect">
                                  <p:stCondLst>
                                    <p:cond delay="0"/>
                                  </p:stCondLst>
                                  <p:iterate type="lt">
                                    <p:tmPct val="3000"/>
                                  </p:iterate>
                                  <p:childTnLst>
                                    <p:set>
                                      <p:cBhvr>
                                        <p:cTn id="14" dur="1" fill="hold">
                                          <p:stCondLst>
                                            <p:cond delay="0"/>
                                          </p:stCondLst>
                                        </p:cTn>
                                        <p:tgtEl>
                                          <p:spTgt spid="68611"/>
                                        </p:tgtEl>
                                        <p:attrNameLst>
                                          <p:attrName>style.visibility</p:attrName>
                                        </p:attrNameLst>
                                      </p:cBhvr>
                                      <p:to>
                                        <p:strVal val="visible"/>
                                      </p:to>
                                    </p:set>
                                    <p:animEffect transition="in" filter="barn(outVertical)">
                                      <p:cBhvr>
                                        <p:cTn id="15" dur="1000"/>
                                        <p:tgtEl>
                                          <p:spTgt spid="68611"/>
                                        </p:tgtEl>
                                      </p:cBhvr>
                                    </p:animEffect>
                                  </p:childTnLst>
                                </p:cTn>
                              </p:par>
                              <p:par>
                                <p:cTn id="16" presetID="16" presetClass="entr" presetSubtype="42" fill="hold" nodeType="withEffect">
                                  <p:stCondLst>
                                    <p:cond delay="0"/>
                                  </p:stCondLst>
                                  <p:childTnLst>
                                    <p:set>
                                      <p:cBhvr>
                                        <p:cTn id="17" dur="1" fill="hold">
                                          <p:stCondLst>
                                            <p:cond delay="0"/>
                                          </p:stCondLst>
                                        </p:cTn>
                                        <p:tgtEl>
                                          <p:spTgt spid="68612"/>
                                        </p:tgtEl>
                                        <p:attrNameLst>
                                          <p:attrName>style.visibility</p:attrName>
                                        </p:attrNameLst>
                                      </p:cBhvr>
                                      <p:to>
                                        <p:strVal val="visible"/>
                                      </p:to>
                                    </p:set>
                                    <p:animEffect transition="in" filter="barn(outHorizontal)">
                                      <p:cBhvr>
                                        <p:cTn id="18" dur="2000"/>
                                        <p:tgtEl>
                                          <p:spTgt spid="686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nodeType="clickEffect">
                                  <p:stCondLst>
                                    <p:cond delay="0"/>
                                  </p:stCondLst>
                                  <p:childTnLst>
                                    <p:set>
                                      <p:cBhvr>
                                        <p:cTn id="22" dur="1" fill="hold">
                                          <p:stCondLst>
                                            <p:cond delay="0"/>
                                          </p:stCondLst>
                                        </p:cTn>
                                        <p:tgtEl>
                                          <p:spTgt spid="68613"/>
                                        </p:tgtEl>
                                        <p:attrNameLst>
                                          <p:attrName>style.visibility</p:attrName>
                                        </p:attrNameLst>
                                      </p:cBhvr>
                                      <p:to>
                                        <p:strVal val="visible"/>
                                      </p:to>
                                    </p:set>
                                    <p:animEffect transition="in" filter="strips(downRight)">
                                      <p:cBhvr>
                                        <p:cTn id="23" dur="2000"/>
                                        <p:tgtEl>
                                          <p:spTgt spid="686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1" presetClass="entr" presetSubtype="4" fill="hold" nodeType="clickEffect">
                                  <p:stCondLst>
                                    <p:cond delay="0"/>
                                  </p:stCondLst>
                                  <p:iterate type="wd">
                                    <p:tmPct val="1000"/>
                                  </p:iterate>
                                  <p:childTnLst>
                                    <p:set>
                                      <p:cBhvr>
                                        <p:cTn id="27" dur="1" fill="hold">
                                          <p:stCondLst>
                                            <p:cond delay="0"/>
                                          </p:stCondLst>
                                        </p:cTn>
                                        <p:tgtEl>
                                          <p:spTgt spid="68615"/>
                                        </p:tgtEl>
                                        <p:attrNameLst>
                                          <p:attrName>style.visibility</p:attrName>
                                        </p:attrNameLst>
                                      </p:cBhvr>
                                      <p:to>
                                        <p:strVal val="visible"/>
                                      </p:to>
                                    </p:set>
                                    <p:animEffect transition="in" filter="wheel(4)">
                                      <p:cBhvr>
                                        <p:cTn id="28" dur="1000"/>
                                        <p:tgtEl>
                                          <p:spTgt spid="6861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1" presetClass="entr" presetSubtype="4" fill="hold" nodeType="clickEffect">
                                  <p:stCondLst>
                                    <p:cond delay="0"/>
                                  </p:stCondLst>
                                  <p:iterate type="wd">
                                    <p:tmPct val="1000"/>
                                  </p:iterate>
                                  <p:childTnLst>
                                    <p:set>
                                      <p:cBhvr>
                                        <p:cTn id="32" dur="1" fill="hold">
                                          <p:stCondLst>
                                            <p:cond delay="0"/>
                                          </p:stCondLst>
                                        </p:cTn>
                                        <p:tgtEl>
                                          <p:spTgt spid="68616"/>
                                        </p:tgtEl>
                                        <p:attrNameLst>
                                          <p:attrName>style.visibility</p:attrName>
                                        </p:attrNameLst>
                                      </p:cBhvr>
                                      <p:to>
                                        <p:strVal val="visible"/>
                                      </p:to>
                                    </p:set>
                                    <p:animEffect transition="in" filter="wheel(4)">
                                      <p:cBhvr>
                                        <p:cTn id="33" dur="1000"/>
                                        <p:tgtEl>
                                          <p:spTgt spid="6861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1" presetClass="entr" presetSubtype="4" fill="hold" nodeType="clickEffect">
                                  <p:stCondLst>
                                    <p:cond delay="0"/>
                                  </p:stCondLst>
                                  <p:iterate type="wd">
                                    <p:tmPct val="1000"/>
                                  </p:iterate>
                                  <p:childTnLst>
                                    <p:set>
                                      <p:cBhvr>
                                        <p:cTn id="37" dur="1" fill="hold">
                                          <p:stCondLst>
                                            <p:cond delay="0"/>
                                          </p:stCondLst>
                                        </p:cTn>
                                        <p:tgtEl>
                                          <p:spTgt spid="68617"/>
                                        </p:tgtEl>
                                        <p:attrNameLst>
                                          <p:attrName>style.visibility</p:attrName>
                                        </p:attrNameLst>
                                      </p:cBhvr>
                                      <p:to>
                                        <p:strVal val="visible"/>
                                      </p:to>
                                    </p:set>
                                    <p:animEffect transition="in" filter="wheel(4)">
                                      <p:cBhvr>
                                        <p:cTn id="38" dur="1000"/>
                                        <p:tgtEl>
                                          <p:spTgt spid="686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0" presetClass="exit" presetSubtype="0" fill="hold" nodeType="clickEffect">
                                  <p:stCondLst>
                                    <p:cond delay="0"/>
                                  </p:stCondLst>
                                  <p:childTnLst>
                                    <p:animEffect transition="out" filter="wedge">
                                      <p:cBhvr>
                                        <p:cTn id="42" dur="2000"/>
                                        <p:tgtEl>
                                          <p:spTgt spid="68618"/>
                                        </p:tgtEl>
                                      </p:cBhvr>
                                    </p:animEffect>
                                    <p:set>
                                      <p:cBhvr>
                                        <p:cTn id="43" dur="1" fill="hold">
                                          <p:stCondLst>
                                            <p:cond delay="1999"/>
                                          </p:stCondLst>
                                        </p:cTn>
                                        <p:tgtEl>
                                          <p:spTgt spid="686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1" grpId="0"/>
      <p:bldP spid="68613" grpId="0" animBg="1"/>
      <p:bldP spid="68614" grpId="0" animBg="1"/>
      <p:bldP spid="68615" grpId="0"/>
      <p:bldP spid="68616" grpId="0"/>
      <p:bldP spid="6861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6469B2E8-EF80-B212-9A91-B16FB7322B3E}"/>
              </a:ext>
            </a:extLst>
          </p:cNvPr>
          <p:cNvSpPr txBox="1">
            <a:spLocks noChangeArrowheads="1"/>
          </p:cNvSpPr>
          <p:nvPr/>
        </p:nvSpPr>
        <p:spPr bwMode="auto">
          <a:xfrm>
            <a:off x="1524000" y="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LA MUJER</a:t>
            </a:r>
          </a:p>
          <a:p>
            <a:pPr algn="ctr">
              <a:lnSpc>
                <a:spcPct val="85000"/>
              </a:lnSpc>
            </a:pPr>
            <a:r>
              <a:rPr lang="en-US" altLang="en-US">
                <a:solidFill>
                  <a:schemeClr val="bg1"/>
                </a:solidFill>
              </a:rPr>
              <a:t>Gén. 3:15</a:t>
            </a:r>
          </a:p>
        </p:txBody>
      </p:sp>
      <p:sp>
        <p:nvSpPr>
          <p:cNvPr id="25603" name="Text Box 3">
            <a:extLst>
              <a:ext uri="{FF2B5EF4-FFF2-40B4-BE49-F238E27FC236}">
                <a16:creationId xmlns:a16="http://schemas.microsoft.com/office/drawing/2014/main" id="{80E0CBA0-B13A-41BE-31A5-4AC70428FC18}"/>
              </a:ext>
            </a:extLst>
          </p:cNvPr>
          <p:cNvSpPr txBox="1">
            <a:spLocks noChangeArrowheads="1"/>
          </p:cNvSpPr>
          <p:nvPr/>
        </p:nvSpPr>
        <p:spPr bwMode="auto">
          <a:xfrm>
            <a:off x="1524000" y="1066801"/>
            <a:ext cx="18288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ABRAHAM</a:t>
            </a:r>
          </a:p>
          <a:p>
            <a:pPr algn="ctr">
              <a:lnSpc>
                <a:spcPct val="85000"/>
              </a:lnSpc>
            </a:pPr>
            <a:r>
              <a:rPr lang="en-US" altLang="en-US">
                <a:solidFill>
                  <a:schemeClr val="bg1"/>
                </a:solidFill>
              </a:rPr>
              <a:t>12:1-3; 22:18</a:t>
            </a:r>
          </a:p>
        </p:txBody>
      </p:sp>
      <p:sp>
        <p:nvSpPr>
          <p:cNvPr id="25609" name="Text Box 9">
            <a:extLst>
              <a:ext uri="{FF2B5EF4-FFF2-40B4-BE49-F238E27FC236}">
                <a16:creationId xmlns:a16="http://schemas.microsoft.com/office/drawing/2014/main" id="{38760164-3086-8426-5803-3BAC45F122D4}"/>
              </a:ext>
            </a:extLst>
          </p:cNvPr>
          <p:cNvSpPr txBox="1">
            <a:spLocks noChangeArrowheads="1"/>
          </p:cNvSpPr>
          <p:nvPr/>
        </p:nvSpPr>
        <p:spPr bwMode="auto">
          <a:xfrm>
            <a:off x="8915400" y="2743200"/>
            <a:ext cx="1752600" cy="1616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a:solidFill>
                  <a:srgbClr val="FFFF00"/>
                </a:solidFill>
              </a:rPr>
              <a:t>JESUS</a:t>
            </a:r>
          </a:p>
          <a:p>
            <a:pPr algn="ctr">
              <a:lnSpc>
                <a:spcPct val="95000"/>
              </a:lnSpc>
            </a:pPr>
            <a:r>
              <a:rPr lang="en-US" altLang="en-US">
                <a:solidFill>
                  <a:schemeClr val="bg1"/>
                </a:solidFill>
              </a:rPr>
              <a:t>Gál. 4:1-4</a:t>
            </a:r>
          </a:p>
          <a:p>
            <a:pPr algn="ctr">
              <a:lnSpc>
                <a:spcPct val="95000"/>
              </a:lnSpc>
            </a:pPr>
            <a:r>
              <a:rPr lang="en-US" altLang="en-US">
                <a:solidFill>
                  <a:schemeClr val="bg1"/>
                </a:solidFill>
              </a:rPr>
              <a:t>Heb. 2:14-15</a:t>
            </a:r>
          </a:p>
          <a:p>
            <a:pPr algn="ctr">
              <a:lnSpc>
                <a:spcPct val="95000"/>
              </a:lnSpc>
            </a:pPr>
            <a:r>
              <a:rPr lang="en-US" altLang="en-US">
                <a:solidFill>
                  <a:schemeClr val="bg1"/>
                </a:solidFill>
              </a:rPr>
              <a:t>2Tim. 1:10</a:t>
            </a:r>
          </a:p>
          <a:p>
            <a:pPr algn="ctr">
              <a:lnSpc>
                <a:spcPct val="95000"/>
              </a:lnSpc>
            </a:pPr>
            <a:r>
              <a:rPr lang="en-US" altLang="en-US">
                <a:solidFill>
                  <a:schemeClr val="bg1"/>
                </a:solidFill>
              </a:rPr>
              <a:t>1Cor.15:54-57</a:t>
            </a:r>
          </a:p>
        </p:txBody>
      </p:sp>
      <p:sp>
        <p:nvSpPr>
          <p:cNvPr id="25610" name="Line 10">
            <a:extLst>
              <a:ext uri="{FF2B5EF4-FFF2-40B4-BE49-F238E27FC236}">
                <a16:creationId xmlns:a16="http://schemas.microsoft.com/office/drawing/2014/main" id="{39F415A9-C862-3F7C-6CA1-5E1AEBAF6BA4}"/>
              </a:ext>
            </a:extLst>
          </p:cNvPr>
          <p:cNvSpPr>
            <a:spLocks noChangeShapeType="1"/>
          </p:cNvSpPr>
          <p:nvPr/>
        </p:nvSpPr>
        <p:spPr bwMode="auto">
          <a:xfrm>
            <a:off x="3048000" y="3048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1" name="Line 11">
            <a:extLst>
              <a:ext uri="{FF2B5EF4-FFF2-40B4-BE49-F238E27FC236}">
                <a16:creationId xmlns:a16="http://schemas.microsoft.com/office/drawing/2014/main" id="{2DD5DA74-B93A-F545-9B3C-2D235C1C1D52}"/>
              </a:ext>
            </a:extLst>
          </p:cNvPr>
          <p:cNvSpPr>
            <a:spLocks noChangeShapeType="1"/>
          </p:cNvSpPr>
          <p:nvPr/>
        </p:nvSpPr>
        <p:spPr bwMode="auto">
          <a:xfrm>
            <a:off x="3276600" y="12954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7" name="Text Box 17">
            <a:extLst>
              <a:ext uri="{FF2B5EF4-FFF2-40B4-BE49-F238E27FC236}">
                <a16:creationId xmlns:a16="http://schemas.microsoft.com/office/drawing/2014/main" id="{FF407A9E-6B35-8C0E-F4A5-176353712B0E}"/>
              </a:ext>
            </a:extLst>
          </p:cNvPr>
          <p:cNvSpPr txBox="1">
            <a:spLocks noChangeArrowheads="1"/>
          </p:cNvSpPr>
          <p:nvPr/>
        </p:nvSpPr>
        <p:spPr bwMode="auto">
          <a:xfrm>
            <a:off x="4876801" y="838201"/>
            <a:ext cx="1692275"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Gál. 4:4</a:t>
            </a:r>
          </a:p>
          <a:p>
            <a:pPr>
              <a:lnSpc>
                <a:spcPct val="85000"/>
              </a:lnSpc>
            </a:pPr>
            <a:r>
              <a:rPr lang="en-US" altLang="en-US" sz="1800">
                <a:solidFill>
                  <a:schemeClr val="bg1"/>
                </a:solidFill>
              </a:rPr>
              <a:t>    Rom. 16:20</a:t>
            </a:r>
          </a:p>
        </p:txBody>
      </p:sp>
      <p:sp>
        <p:nvSpPr>
          <p:cNvPr id="25618" name="Text Box 18">
            <a:extLst>
              <a:ext uri="{FF2B5EF4-FFF2-40B4-BE49-F238E27FC236}">
                <a16:creationId xmlns:a16="http://schemas.microsoft.com/office/drawing/2014/main" id="{D8D60C18-3C3B-096B-D6E1-F9898A4DCB5F}"/>
              </a:ext>
            </a:extLst>
          </p:cNvPr>
          <p:cNvSpPr txBox="1">
            <a:spLocks noChangeArrowheads="1"/>
          </p:cNvSpPr>
          <p:nvPr/>
        </p:nvSpPr>
        <p:spPr bwMode="auto">
          <a:xfrm>
            <a:off x="4495800" y="1600201"/>
            <a:ext cx="15240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Hech 3:25-26</a:t>
            </a:r>
          </a:p>
          <a:p>
            <a:pPr>
              <a:lnSpc>
                <a:spcPct val="85000"/>
              </a:lnSpc>
            </a:pPr>
            <a:r>
              <a:rPr lang="en-US" altLang="en-US" sz="1800">
                <a:solidFill>
                  <a:schemeClr val="bg1"/>
                </a:solidFill>
              </a:rPr>
              <a:t>    Gál. 3:15ff</a:t>
            </a:r>
          </a:p>
        </p:txBody>
      </p:sp>
      <p:sp>
        <p:nvSpPr>
          <p:cNvPr id="25625" name="Rectangle 25">
            <a:extLst>
              <a:ext uri="{FF2B5EF4-FFF2-40B4-BE49-F238E27FC236}">
                <a16:creationId xmlns:a16="http://schemas.microsoft.com/office/drawing/2014/main" id="{7F02E985-83A4-8C6C-98B6-74AD288EEB6B}"/>
              </a:ext>
            </a:extLst>
          </p:cNvPr>
          <p:cNvSpPr>
            <a:spLocks noChangeArrowheads="1"/>
          </p:cNvSpPr>
          <p:nvPr/>
        </p:nvSpPr>
        <p:spPr bwMode="auto">
          <a:xfrm>
            <a:off x="1524000" y="2133600"/>
            <a:ext cx="4648200" cy="1061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altLang="en-US" sz="2200">
                <a:solidFill>
                  <a:schemeClr val="bg1"/>
                </a:solidFill>
              </a:rPr>
              <a:t>22:18 -</a:t>
            </a:r>
            <a:r>
              <a:rPr lang="en-US" altLang="en-US" sz="2200">
                <a:solidFill>
                  <a:srgbClr val="FFFF00"/>
                </a:solidFill>
              </a:rPr>
              <a:t> </a:t>
            </a:r>
            <a:r>
              <a:rPr lang="es-ES" altLang="en-US" sz="2200">
                <a:solidFill>
                  <a:srgbClr val="FFFF00"/>
                </a:solidFill>
              </a:rPr>
              <a:t>En tu simiente serán benditas todas las naciones de la tierra</a:t>
            </a:r>
            <a:r>
              <a:rPr lang="es-ES" altLang="en-US" sz="2200">
                <a:solidFill>
                  <a:schemeClr val="bg1"/>
                </a:solidFill>
              </a:rPr>
              <a:t>, por cuanto obedeciste a mi voz.</a:t>
            </a:r>
            <a:endParaRPr lang="en-US" altLang="en-US" sz="2200">
              <a:solidFill>
                <a:schemeClr val="bg1"/>
              </a:solidFill>
            </a:endParaRPr>
          </a:p>
        </p:txBody>
      </p:sp>
      <p:sp>
        <p:nvSpPr>
          <p:cNvPr id="25626" name="Rectangle 26">
            <a:extLst>
              <a:ext uri="{FF2B5EF4-FFF2-40B4-BE49-F238E27FC236}">
                <a16:creationId xmlns:a16="http://schemas.microsoft.com/office/drawing/2014/main" id="{31407D19-3A59-19A3-0FCC-EB6664B7AC9B}"/>
              </a:ext>
            </a:extLst>
          </p:cNvPr>
          <p:cNvSpPr>
            <a:spLocks noChangeArrowheads="1"/>
          </p:cNvSpPr>
          <p:nvPr/>
        </p:nvSpPr>
        <p:spPr bwMode="auto">
          <a:xfrm>
            <a:off x="1524000" y="3200401"/>
            <a:ext cx="7543800" cy="2462213"/>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800000"/>
                </a:solidFill>
              </a:rPr>
              <a:t>Hech 3:24-26 -</a:t>
            </a:r>
            <a:r>
              <a:rPr lang="en-US" altLang="en-US" sz="2200"/>
              <a:t> </a:t>
            </a:r>
            <a:r>
              <a:rPr lang="es-ES" altLang="en-US" sz="2200"/>
              <a:t>Y todos los profetas desde Samuel en adelante, cuantos han hablado,</a:t>
            </a:r>
            <a:r>
              <a:rPr lang="es-ES" altLang="en-US" sz="1200"/>
              <a:t> </a:t>
            </a:r>
            <a:r>
              <a:rPr lang="es-ES" altLang="en-US" sz="2200"/>
              <a:t>también han anunciado estos días. Voso-tros sois los hijos de los profetas, y del pacto que Dios hizo con nuestros padres, diciendo a Abraham: En tu simiente serán benditas</a:t>
            </a:r>
            <a:r>
              <a:rPr lang="es-ES" altLang="en-US" sz="1200"/>
              <a:t> </a:t>
            </a:r>
            <a:r>
              <a:rPr lang="es-ES" altLang="en-US" sz="2200"/>
              <a:t>todas</a:t>
            </a:r>
            <a:r>
              <a:rPr lang="es-ES" altLang="en-US" sz="1200"/>
              <a:t> </a:t>
            </a:r>
            <a:r>
              <a:rPr lang="es-ES" altLang="en-US" sz="2200"/>
              <a:t>las familias</a:t>
            </a:r>
            <a:r>
              <a:rPr lang="es-ES" altLang="en-US" sz="1200"/>
              <a:t> </a:t>
            </a:r>
            <a:r>
              <a:rPr lang="es-ES" altLang="en-US" sz="2200"/>
              <a:t>de la</a:t>
            </a:r>
            <a:r>
              <a:rPr lang="es-ES" altLang="en-US" sz="1200"/>
              <a:t> </a:t>
            </a:r>
            <a:r>
              <a:rPr lang="es-ES" altLang="en-US" sz="2200"/>
              <a:t>tierra. A</a:t>
            </a:r>
            <a:r>
              <a:rPr lang="es-ES" altLang="en-US" sz="1200"/>
              <a:t> </a:t>
            </a:r>
            <a:r>
              <a:rPr lang="es-ES" altLang="en-US" sz="2200"/>
              <a:t>vosotros primeramente, Dios, habiendo levantado a su Hijo, lo envió para que os bendijese, a fin de que cada uno se convierta de su maldad.</a:t>
            </a:r>
          </a:p>
        </p:txBody>
      </p:sp>
      <p:sp>
        <p:nvSpPr>
          <p:cNvPr id="25627" name="Rectangle 27">
            <a:extLst>
              <a:ext uri="{FF2B5EF4-FFF2-40B4-BE49-F238E27FC236}">
                <a16:creationId xmlns:a16="http://schemas.microsoft.com/office/drawing/2014/main" id="{E5E90C04-26F3-C841-D8BC-926FE583686D}"/>
              </a:ext>
            </a:extLst>
          </p:cNvPr>
          <p:cNvSpPr>
            <a:spLocks noChangeArrowheads="1"/>
          </p:cNvSpPr>
          <p:nvPr/>
        </p:nvSpPr>
        <p:spPr bwMode="auto">
          <a:xfrm>
            <a:off x="1524000" y="5562600"/>
            <a:ext cx="7543800" cy="1107996"/>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800000"/>
                </a:solidFill>
              </a:rPr>
              <a:t>Gál 3:16 -</a:t>
            </a:r>
            <a:r>
              <a:rPr lang="en-US" altLang="en-US" sz="2200"/>
              <a:t> </a:t>
            </a:r>
            <a:r>
              <a:rPr lang="es-ES" altLang="en-US" sz="2200"/>
              <a:t>a Abraham fueron hechas las promesas, y a su simiente. No dice: Y a las simientes, como si hablase de muchos, sino como de uno: Y a tu simiente, la cual es Cristo.</a:t>
            </a:r>
          </a:p>
        </p:txBody>
      </p:sp>
      <p:sp>
        <p:nvSpPr>
          <p:cNvPr id="25628" name="AutoShape 28">
            <a:extLst>
              <a:ext uri="{FF2B5EF4-FFF2-40B4-BE49-F238E27FC236}">
                <a16:creationId xmlns:a16="http://schemas.microsoft.com/office/drawing/2014/main" id="{08AC82B6-21DE-2C8A-DC5F-76684E3675AF}"/>
              </a:ext>
            </a:extLst>
          </p:cNvPr>
          <p:cNvSpPr>
            <a:spLocks noChangeArrowheads="1"/>
          </p:cNvSpPr>
          <p:nvPr/>
        </p:nvSpPr>
        <p:spPr bwMode="auto">
          <a:xfrm>
            <a:off x="6553200" y="0"/>
            <a:ext cx="41148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a:t>RASTREANDO la</a:t>
            </a:r>
          </a:p>
          <a:p>
            <a:pPr algn="ctr"/>
            <a:r>
              <a:rPr lang="en-US" altLang="en-US" sz="2600"/>
              <a:t>PROMESA 'DE LA SEMILLA'</a:t>
            </a:r>
          </a:p>
          <a:p>
            <a:pPr algn="ctr">
              <a:lnSpc>
                <a:spcPct val="85000"/>
              </a:lnSpc>
            </a:pPr>
            <a:r>
              <a:rPr lang="en-US" altLang="en-US" sz="2600"/>
              <a:t>- desde Eva a Jesús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iterate type="lt">
                                    <p:tmPct val="2000"/>
                                  </p:iterate>
                                  <p:childTnLst>
                                    <p:set>
                                      <p:cBhvr>
                                        <p:cTn id="6" dur="1" fill="hold">
                                          <p:stCondLst>
                                            <p:cond delay="0"/>
                                          </p:stCondLst>
                                        </p:cTn>
                                        <p:tgtEl>
                                          <p:spTgt spid="25603"/>
                                        </p:tgtEl>
                                        <p:attrNameLst>
                                          <p:attrName>style.visibility</p:attrName>
                                        </p:attrNameLst>
                                      </p:cBhvr>
                                      <p:to>
                                        <p:strVal val="visible"/>
                                      </p:to>
                                    </p:set>
                                    <p:animEffect transition="in" filter="strips(downLeft)">
                                      <p:cBhvr>
                                        <p:cTn id="7" dur="1000"/>
                                        <p:tgtEl>
                                          <p:spTgt spid="256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iterate type="wd">
                                    <p:tmPct val="1000"/>
                                  </p:iterate>
                                  <p:childTnLst>
                                    <p:set>
                                      <p:cBhvr>
                                        <p:cTn id="11" dur="1" fill="hold">
                                          <p:stCondLst>
                                            <p:cond delay="0"/>
                                          </p:stCondLst>
                                        </p:cTn>
                                        <p:tgtEl>
                                          <p:spTgt spid="25625"/>
                                        </p:tgtEl>
                                        <p:attrNameLst>
                                          <p:attrName>style.visibility</p:attrName>
                                        </p:attrNameLst>
                                      </p:cBhvr>
                                      <p:to>
                                        <p:strVal val="visible"/>
                                      </p:to>
                                    </p:set>
                                    <p:animEffect transition="in" filter="wheel(4)">
                                      <p:cBhvr>
                                        <p:cTn id="12" dur="1000"/>
                                        <p:tgtEl>
                                          <p:spTgt spid="256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25611"/>
                                        </p:tgtEl>
                                        <p:attrNameLst>
                                          <p:attrName>style.visibility</p:attrName>
                                        </p:attrNameLst>
                                      </p:cBhvr>
                                      <p:to>
                                        <p:strVal val="visible"/>
                                      </p:to>
                                    </p:set>
                                    <p:animEffect transition="in" filter="strips(downRight)">
                                      <p:cBhvr>
                                        <p:cTn id="17" dur="1000"/>
                                        <p:tgtEl>
                                          <p:spTgt spid="25611"/>
                                        </p:tgtEl>
                                      </p:cBhvr>
                                    </p:animEffect>
                                  </p:childTnLst>
                                </p:cTn>
                              </p:par>
                              <p:par>
                                <p:cTn id="18" presetID="18" presetClass="entr" presetSubtype="6" fill="hold" nodeType="withEffect">
                                  <p:stCondLst>
                                    <p:cond delay="0"/>
                                  </p:stCondLst>
                                  <p:iterate type="lt">
                                    <p:tmPct val="2000"/>
                                  </p:iterate>
                                  <p:childTnLst>
                                    <p:set>
                                      <p:cBhvr>
                                        <p:cTn id="19" dur="1" fill="hold">
                                          <p:stCondLst>
                                            <p:cond delay="0"/>
                                          </p:stCondLst>
                                        </p:cTn>
                                        <p:tgtEl>
                                          <p:spTgt spid="25618"/>
                                        </p:tgtEl>
                                        <p:attrNameLst>
                                          <p:attrName>style.visibility</p:attrName>
                                        </p:attrNameLst>
                                      </p:cBhvr>
                                      <p:to>
                                        <p:strVal val="visible"/>
                                      </p:to>
                                    </p:set>
                                    <p:animEffect transition="in" filter="strips(downRight)">
                                      <p:cBhvr>
                                        <p:cTn id="20" dur="1000"/>
                                        <p:tgtEl>
                                          <p:spTgt spid="2561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4" fill="hold" nodeType="clickEffect">
                                  <p:stCondLst>
                                    <p:cond delay="0"/>
                                  </p:stCondLst>
                                  <p:iterate type="wd">
                                    <p:tmPct val="1000"/>
                                  </p:iterate>
                                  <p:childTnLst>
                                    <p:set>
                                      <p:cBhvr>
                                        <p:cTn id="24" dur="1" fill="hold">
                                          <p:stCondLst>
                                            <p:cond delay="0"/>
                                          </p:stCondLst>
                                        </p:cTn>
                                        <p:tgtEl>
                                          <p:spTgt spid="25626"/>
                                        </p:tgtEl>
                                        <p:attrNameLst>
                                          <p:attrName>style.visibility</p:attrName>
                                        </p:attrNameLst>
                                      </p:cBhvr>
                                      <p:to>
                                        <p:strVal val="visible"/>
                                      </p:to>
                                    </p:set>
                                    <p:animEffect transition="in" filter="wheel(4)">
                                      <p:cBhvr>
                                        <p:cTn id="25" dur="1000"/>
                                        <p:tgtEl>
                                          <p:spTgt spid="2562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5" fill="hold" nodeType="clickEffect">
                                  <p:stCondLst>
                                    <p:cond delay="0"/>
                                  </p:stCondLst>
                                  <p:childTnLst>
                                    <p:set>
                                      <p:cBhvr>
                                        <p:cTn id="29" dur="1" fill="hold">
                                          <p:stCondLst>
                                            <p:cond delay="0"/>
                                          </p:stCondLst>
                                        </p:cTn>
                                        <p:tgtEl>
                                          <p:spTgt spid="25627"/>
                                        </p:tgtEl>
                                        <p:attrNameLst>
                                          <p:attrName>style.visibility</p:attrName>
                                        </p:attrNameLst>
                                      </p:cBhvr>
                                      <p:to>
                                        <p:strVal val="visible"/>
                                      </p:to>
                                    </p:set>
                                    <p:animEffect transition="in" filter="checkerboard(down)">
                                      <p:cBhvr>
                                        <p:cTn id="30" dur="1000"/>
                                        <p:tgtEl>
                                          <p:spTgt spid="25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5618" grpId="0" animBg="1"/>
      <p:bldP spid="25625" grpId="0"/>
      <p:bldP spid="25626" grpId="0" animBg="1"/>
      <p:bldP spid="256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1986" name="Text Box 2">
            <a:extLst>
              <a:ext uri="{FF2B5EF4-FFF2-40B4-BE49-F238E27FC236}">
                <a16:creationId xmlns:a16="http://schemas.microsoft.com/office/drawing/2014/main" id="{CA656722-B0D7-9F58-C29C-AD2A8826EA7D}"/>
              </a:ext>
            </a:extLst>
          </p:cNvPr>
          <p:cNvSpPr txBox="1">
            <a:spLocks noChangeArrowheads="1"/>
          </p:cNvSpPr>
          <p:nvPr/>
        </p:nvSpPr>
        <p:spPr bwMode="auto">
          <a:xfrm>
            <a:off x="1524000" y="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LA MUJER</a:t>
            </a:r>
          </a:p>
          <a:p>
            <a:pPr algn="ctr">
              <a:lnSpc>
                <a:spcPct val="85000"/>
              </a:lnSpc>
            </a:pPr>
            <a:r>
              <a:rPr lang="en-US" altLang="en-US">
                <a:solidFill>
                  <a:schemeClr val="bg1"/>
                </a:solidFill>
              </a:rPr>
              <a:t>Gén. 3:15</a:t>
            </a:r>
          </a:p>
        </p:txBody>
      </p:sp>
      <p:sp>
        <p:nvSpPr>
          <p:cNvPr id="41987" name="Text Box 3">
            <a:extLst>
              <a:ext uri="{FF2B5EF4-FFF2-40B4-BE49-F238E27FC236}">
                <a16:creationId xmlns:a16="http://schemas.microsoft.com/office/drawing/2014/main" id="{33ABC1E2-7283-553B-EEE2-F64C39B12650}"/>
              </a:ext>
            </a:extLst>
          </p:cNvPr>
          <p:cNvSpPr txBox="1">
            <a:spLocks noChangeArrowheads="1"/>
          </p:cNvSpPr>
          <p:nvPr/>
        </p:nvSpPr>
        <p:spPr bwMode="auto">
          <a:xfrm>
            <a:off x="1524000" y="1066801"/>
            <a:ext cx="18288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ABRAHAM</a:t>
            </a:r>
          </a:p>
          <a:p>
            <a:pPr algn="ctr">
              <a:lnSpc>
                <a:spcPct val="85000"/>
              </a:lnSpc>
            </a:pPr>
            <a:r>
              <a:rPr lang="en-US" altLang="en-US">
                <a:solidFill>
                  <a:schemeClr val="bg1"/>
                </a:solidFill>
              </a:rPr>
              <a:t>12:1-3; 22:18</a:t>
            </a:r>
          </a:p>
        </p:txBody>
      </p:sp>
      <p:sp>
        <p:nvSpPr>
          <p:cNvPr id="41988" name="Text Box 4">
            <a:extLst>
              <a:ext uri="{FF2B5EF4-FFF2-40B4-BE49-F238E27FC236}">
                <a16:creationId xmlns:a16="http://schemas.microsoft.com/office/drawing/2014/main" id="{D48ED9B6-845B-C560-7F91-A9FFFA8467D2}"/>
              </a:ext>
            </a:extLst>
          </p:cNvPr>
          <p:cNvSpPr txBox="1">
            <a:spLocks noChangeArrowheads="1"/>
          </p:cNvSpPr>
          <p:nvPr/>
        </p:nvSpPr>
        <p:spPr bwMode="auto">
          <a:xfrm>
            <a:off x="1524000" y="20574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ISAAC</a:t>
            </a:r>
          </a:p>
          <a:p>
            <a:pPr algn="ctr">
              <a:lnSpc>
                <a:spcPct val="85000"/>
              </a:lnSpc>
            </a:pPr>
            <a:r>
              <a:rPr lang="en-US" altLang="en-US">
                <a:solidFill>
                  <a:schemeClr val="bg1"/>
                </a:solidFill>
              </a:rPr>
              <a:t>26:4</a:t>
            </a:r>
          </a:p>
        </p:txBody>
      </p:sp>
      <p:sp>
        <p:nvSpPr>
          <p:cNvPr id="41993" name="Text Box 9">
            <a:extLst>
              <a:ext uri="{FF2B5EF4-FFF2-40B4-BE49-F238E27FC236}">
                <a16:creationId xmlns:a16="http://schemas.microsoft.com/office/drawing/2014/main" id="{1364E236-3798-A2D0-F628-2EEE871D92D2}"/>
              </a:ext>
            </a:extLst>
          </p:cNvPr>
          <p:cNvSpPr txBox="1">
            <a:spLocks noChangeArrowheads="1"/>
          </p:cNvSpPr>
          <p:nvPr/>
        </p:nvSpPr>
        <p:spPr bwMode="auto">
          <a:xfrm>
            <a:off x="8915400" y="2743200"/>
            <a:ext cx="1752600" cy="1616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a:solidFill>
                  <a:srgbClr val="FFFF00"/>
                </a:solidFill>
              </a:rPr>
              <a:t>JESUS</a:t>
            </a:r>
          </a:p>
          <a:p>
            <a:pPr algn="ctr">
              <a:lnSpc>
                <a:spcPct val="95000"/>
              </a:lnSpc>
            </a:pPr>
            <a:r>
              <a:rPr lang="en-US" altLang="en-US">
                <a:solidFill>
                  <a:schemeClr val="bg1"/>
                </a:solidFill>
              </a:rPr>
              <a:t>Gál. 4:1-4</a:t>
            </a:r>
          </a:p>
          <a:p>
            <a:pPr algn="ctr">
              <a:lnSpc>
                <a:spcPct val="95000"/>
              </a:lnSpc>
            </a:pPr>
            <a:r>
              <a:rPr lang="en-US" altLang="en-US">
                <a:solidFill>
                  <a:schemeClr val="bg1"/>
                </a:solidFill>
              </a:rPr>
              <a:t>Heb. 2:14-15</a:t>
            </a:r>
          </a:p>
          <a:p>
            <a:pPr algn="ctr">
              <a:lnSpc>
                <a:spcPct val="95000"/>
              </a:lnSpc>
            </a:pPr>
            <a:r>
              <a:rPr lang="en-US" altLang="en-US">
                <a:solidFill>
                  <a:schemeClr val="bg1"/>
                </a:solidFill>
              </a:rPr>
              <a:t>2Tim. 1:10</a:t>
            </a:r>
          </a:p>
          <a:p>
            <a:pPr algn="ctr">
              <a:lnSpc>
                <a:spcPct val="95000"/>
              </a:lnSpc>
            </a:pPr>
            <a:r>
              <a:rPr lang="en-US" altLang="en-US">
                <a:solidFill>
                  <a:schemeClr val="bg1"/>
                </a:solidFill>
              </a:rPr>
              <a:t>1Cor.15:54-57</a:t>
            </a:r>
          </a:p>
        </p:txBody>
      </p:sp>
      <p:sp>
        <p:nvSpPr>
          <p:cNvPr id="41994" name="Line 10">
            <a:extLst>
              <a:ext uri="{FF2B5EF4-FFF2-40B4-BE49-F238E27FC236}">
                <a16:creationId xmlns:a16="http://schemas.microsoft.com/office/drawing/2014/main" id="{DF9790AD-5364-15E9-E087-2EDFACD9076F}"/>
              </a:ext>
            </a:extLst>
          </p:cNvPr>
          <p:cNvSpPr>
            <a:spLocks noChangeShapeType="1"/>
          </p:cNvSpPr>
          <p:nvPr/>
        </p:nvSpPr>
        <p:spPr bwMode="auto">
          <a:xfrm>
            <a:off x="3048000" y="3048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5" name="Line 11">
            <a:extLst>
              <a:ext uri="{FF2B5EF4-FFF2-40B4-BE49-F238E27FC236}">
                <a16:creationId xmlns:a16="http://schemas.microsoft.com/office/drawing/2014/main" id="{398F733A-BE33-D6BE-E12C-BF8C16877B13}"/>
              </a:ext>
            </a:extLst>
          </p:cNvPr>
          <p:cNvSpPr>
            <a:spLocks noChangeShapeType="1"/>
          </p:cNvSpPr>
          <p:nvPr/>
        </p:nvSpPr>
        <p:spPr bwMode="auto">
          <a:xfrm>
            <a:off x="3276600" y="12954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6" name="Line 12">
            <a:extLst>
              <a:ext uri="{FF2B5EF4-FFF2-40B4-BE49-F238E27FC236}">
                <a16:creationId xmlns:a16="http://schemas.microsoft.com/office/drawing/2014/main" id="{54FE2FC0-2CBC-31A4-E637-7293A0EB3730}"/>
              </a:ext>
            </a:extLst>
          </p:cNvPr>
          <p:cNvSpPr>
            <a:spLocks noChangeShapeType="1"/>
          </p:cNvSpPr>
          <p:nvPr/>
        </p:nvSpPr>
        <p:spPr bwMode="auto">
          <a:xfrm>
            <a:off x="2895600" y="22860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1" name="Text Box 17">
            <a:extLst>
              <a:ext uri="{FF2B5EF4-FFF2-40B4-BE49-F238E27FC236}">
                <a16:creationId xmlns:a16="http://schemas.microsoft.com/office/drawing/2014/main" id="{6D50D320-3DC4-418A-12EC-CEAEF16FB92B}"/>
              </a:ext>
            </a:extLst>
          </p:cNvPr>
          <p:cNvSpPr txBox="1">
            <a:spLocks noChangeArrowheads="1"/>
          </p:cNvSpPr>
          <p:nvPr/>
        </p:nvSpPr>
        <p:spPr bwMode="auto">
          <a:xfrm>
            <a:off x="4876801" y="838201"/>
            <a:ext cx="1692275"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Gál. 4:4</a:t>
            </a:r>
          </a:p>
          <a:p>
            <a:pPr>
              <a:lnSpc>
                <a:spcPct val="85000"/>
              </a:lnSpc>
            </a:pPr>
            <a:r>
              <a:rPr lang="en-US" altLang="en-US" sz="1800">
                <a:solidFill>
                  <a:schemeClr val="bg1"/>
                </a:solidFill>
              </a:rPr>
              <a:t>    Rom. 16:20</a:t>
            </a:r>
          </a:p>
        </p:txBody>
      </p:sp>
      <p:sp>
        <p:nvSpPr>
          <p:cNvPr id="42002" name="Text Box 18">
            <a:extLst>
              <a:ext uri="{FF2B5EF4-FFF2-40B4-BE49-F238E27FC236}">
                <a16:creationId xmlns:a16="http://schemas.microsoft.com/office/drawing/2014/main" id="{E1039FE5-AEC0-4A77-2B60-BF9226418613}"/>
              </a:ext>
            </a:extLst>
          </p:cNvPr>
          <p:cNvSpPr txBox="1">
            <a:spLocks noChangeArrowheads="1"/>
          </p:cNvSpPr>
          <p:nvPr/>
        </p:nvSpPr>
        <p:spPr bwMode="auto">
          <a:xfrm>
            <a:off x="4495800" y="1600201"/>
            <a:ext cx="15240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Hech 3:25-26</a:t>
            </a:r>
          </a:p>
          <a:p>
            <a:pPr>
              <a:lnSpc>
                <a:spcPct val="85000"/>
              </a:lnSpc>
            </a:pPr>
            <a:r>
              <a:rPr lang="en-US" altLang="en-US" sz="1800">
                <a:solidFill>
                  <a:schemeClr val="bg1"/>
                </a:solidFill>
              </a:rPr>
              <a:t>    Gál. 3:15ff</a:t>
            </a:r>
          </a:p>
        </p:txBody>
      </p:sp>
      <p:sp>
        <p:nvSpPr>
          <p:cNvPr id="42003" name="Text Box 19">
            <a:extLst>
              <a:ext uri="{FF2B5EF4-FFF2-40B4-BE49-F238E27FC236}">
                <a16:creationId xmlns:a16="http://schemas.microsoft.com/office/drawing/2014/main" id="{4B17C3FA-1E03-3E64-BC87-82A0A2DDC94E}"/>
              </a:ext>
            </a:extLst>
          </p:cNvPr>
          <p:cNvSpPr txBox="1">
            <a:spLocks noChangeArrowheads="1"/>
          </p:cNvSpPr>
          <p:nvPr/>
        </p:nvSpPr>
        <p:spPr bwMode="auto">
          <a:xfrm>
            <a:off x="4648200" y="2362201"/>
            <a:ext cx="12954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Mt. 1:1-2</a:t>
            </a:r>
          </a:p>
          <a:p>
            <a:pPr>
              <a:lnSpc>
                <a:spcPct val="85000"/>
              </a:lnSpc>
            </a:pPr>
            <a:r>
              <a:rPr lang="en-US" altLang="en-US" sz="1800">
                <a:solidFill>
                  <a:schemeClr val="bg1"/>
                </a:solidFill>
              </a:rPr>
              <a:t>    Rom. 9:7</a:t>
            </a:r>
          </a:p>
        </p:txBody>
      </p:sp>
      <p:sp>
        <p:nvSpPr>
          <p:cNvPr id="42009" name="Rectangle 25">
            <a:extLst>
              <a:ext uri="{FF2B5EF4-FFF2-40B4-BE49-F238E27FC236}">
                <a16:creationId xmlns:a16="http://schemas.microsoft.com/office/drawing/2014/main" id="{E973AE50-4E18-8A83-3542-9B4758FC5806}"/>
              </a:ext>
            </a:extLst>
          </p:cNvPr>
          <p:cNvSpPr>
            <a:spLocks noChangeArrowheads="1"/>
          </p:cNvSpPr>
          <p:nvPr/>
        </p:nvSpPr>
        <p:spPr bwMode="auto">
          <a:xfrm>
            <a:off x="1524000" y="3352801"/>
            <a:ext cx="66294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FFFF00"/>
                </a:solidFill>
              </a:rPr>
              <a:t>Gén 26:3-4 -</a:t>
            </a:r>
            <a:r>
              <a:rPr lang="en-US" altLang="en-US" sz="2200">
                <a:solidFill>
                  <a:schemeClr val="bg1"/>
                </a:solidFill>
              </a:rPr>
              <a:t> </a:t>
            </a:r>
            <a:r>
              <a:rPr lang="es-ES" altLang="en-US" sz="2200">
                <a:solidFill>
                  <a:schemeClr val="bg1"/>
                </a:solidFill>
              </a:rPr>
              <a:t>Habita como forastero en esta tierra, y estaré contigo, y te bendeciré; porque a ti y a tu descendencia daré todas estas tierras, y confirmaré el juramento que hice a Abraham tu padre.  Multiplicaré tu descendencia como las estrellas del cielo, y daré a tu descendencia todas estas tierras; y </a:t>
            </a:r>
            <a:r>
              <a:rPr lang="es-ES" altLang="en-US" sz="2200">
                <a:solidFill>
                  <a:srgbClr val="FFFF00"/>
                </a:solidFill>
              </a:rPr>
              <a:t>todas las naciones de la tierra serán benditas en tu simiente.</a:t>
            </a:r>
          </a:p>
        </p:txBody>
      </p:sp>
      <p:sp>
        <p:nvSpPr>
          <p:cNvPr id="42010" name="Rectangle 26">
            <a:extLst>
              <a:ext uri="{FF2B5EF4-FFF2-40B4-BE49-F238E27FC236}">
                <a16:creationId xmlns:a16="http://schemas.microsoft.com/office/drawing/2014/main" id="{A1CF677F-5FF5-6791-4496-D7BA7E2C4E8D}"/>
              </a:ext>
            </a:extLst>
          </p:cNvPr>
          <p:cNvSpPr>
            <a:spLocks noChangeArrowheads="1"/>
          </p:cNvSpPr>
          <p:nvPr/>
        </p:nvSpPr>
        <p:spPr bwMode="auto">
          <a:xfrm>
            <a:off x="1524000" y="3581401"/>
            <a:ext cx="6629400" cy="2031325"/>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FFFF00"/>
                </a:solidFill>
              </a:rPr>
              <a:t>Mt 1:1-2 -</a:t>
            </a:r>
            <a:r>
              <a:rPr lang="es-ES" altLang="en-US" sz="2200"/>
              <a:t> </a:t>
            </a:r>
            <a:r>
              <a:rPr lang="es-ES" altLang="en-US" sz="2200">
                <a:solidFill>
                  <a:schemeClr val="bg1"/>
                </a:solidFill>
              </a:rPr>
              <a:t>Libro de la genealogía de Jesucristo, hijo de David, hijo de Abraham.   Abraham engendró a Isaac, Isaac a Jacob, y Jacob a Judá y a sus hermanos</a:t>
            </a:r>
            <a:r>
              <a:rPr lang="en-US" altLang="en-US" sz="2200">
                <a:solidFill>
                  <a:schemeClr val="bg1"/>
                </a:solidFill>
              </a:rPr>
              <a:t>….</a:t>
            </a:r>
          </a:p>
          <a:p>
            <a:endParaRPr lang="en-US" altLang="en-US" sz="1600">
              <a:solidFill>
                <a:schemeClr val="bg1"/>
              </a:solidFill>
            </a:endParaRPr>
          </a:p>
          <a:p>
            <a:r>
              <a:rPr lang="en-US" altLang="en-US" sz="2200">
                <a:solidFill>
                  <a:srgbClr val="FFFF00"/>
                </a:solidFill>
              </a:rPr>
              <a:t>Rom 9:7 -</a:t>
            </a:r>
            <a:r>
              <a:rPr lang="en-US" altLang="en-US" sz="2200">
                <a:solidFill>
                  <a:schemeClr val="bg1"/>
                </a:solidFill>
              </a:rPr>
              <a:t> </a:t>
            </a:r>
            <a:r>
              <a:rPr lang="es-ES" altLang="en-US" sz="2200">
                <a:solidFill>
                  <a:schemeClr val="bg1"/>
                </a:solidFill>
              </a:rPr>
              <a:t>ni por ser descendientes de Abraham, son todos hijos; sino: En Isaac te será llamada descendencia.</a:t>
            </a:r>
          </a:p>
        </p:txBody>
      </p:sp>
      <p:sp>
        <p:nvSpPr>
          <p:cNvPr id="42011" name="AutoShape 27">
            <a:extLst>
              <a:ext uri="{FF2B5EF4-FFF2-40B4-BE49-F238E27FC236}">
                <a16:creationId xmlns:a16="http://schemas.microsoft.com/office/drawing/2014/main" id="{A2C14A69-2FB9-5EA2-1CB8-22B03E5EA3A2}"/>
              </a:ext>
            </a:extLst>
          </p:cNvPr>
          <p:cNvSpPr>
            <a:spLocks noChangeArrowheads="1"/>
          </p:cNvSpPr>
          <p:nvPr/>
        </p:nvSpPr>
        <p:spPr bwMode="auto">
          <a:xfrm>
            <a:off x="6553200" y="0"/>
            <a:ext cx="41148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a:t>RASTREANDO la</a:t>
            </a:r>
          </a:p>
          <a:p>
            <a:pPr algn="ctr"/>
            <a:r>
              <a:rPr lang="en-US" altLang="en-US" sz="2600"/>
              <a:t>PROMESA 'DE LA SEMILLA'</a:t>
            </a:r>
          </a:p>
          <a:p>
            <a:pPr algn="ctr">
              <a:lnSpc>
                <a:spcPct val="85000"/>
              </a:lnSpc>
            </a:pPr>
            <a:r>
              <a:rPr lang="en-US" altLang="en-US" sz="2600"/>
              <a:t>- desde Eva a Jesús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dissolve">
                                      <p:cBhvr>
                                        <p:cTn id="7" dur="1000"/>
                                        <p:tgtEl>
                                          <p:spTgt spid="419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iterate type="wd">
                                    <p:tmPct val="1000"/>
                                  </p:iterate>
                                  <p:childTnLst>
                                    <p:set>
                                      <p:cBhvr>
                                        <p:cTn id="11" dur="1" fill="hold">
                                          <p:stCondLst>
                                            <p:cond delay="0"/>
                                          </p:stCondLst>
                                        </p:cTn>
                                        <p:tgtEl>
                                          <p:spTgt spid="42009"/>
                                        </p:tgtEl>
                                        <p:attrNameLst>
                                          <p:attrName>style.visibility</p:attrName>
                                        </p:attrNameLst>
                                      </p:cBhvr>
                                      <p:to>
                                        <p:strVal val="visible"/>
                                      </p:to>
                                    </p:set>
                                    <p:animEffect transition="in" filter="barn(outVertical)">
                                      <p:cBhvr>
                                        <p:cTn id="12" dur="1000"/>
                                        <p:tgtEl>
                                          <p:spTgt spid="420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childTnLst>
                                    <p:set>
                                      <p:cBhvr>
                                        <p:cTn id="16" dur="1" fill="hold">
                                          <p:stCondLst>
                                            <p:cond delay="0"/>
                                          </p:stCondLst>
                                        </p:cTn>
                                        <p:tgtEl>
                                          <p:spTgt spid="41996"/>
                                        </p:tgtEl>
                                        <p:attrNameLst>
                                          <p:attrName>style.visibility</p:attrName>
                                        </p:attrNameLst>
                                      </p:cBhvr>
                                      <p:to>
                                        <p:strVal val="visible"/>
                                      </p:to>
                                    </p:set>
                                    <p:animEffect transition="in" filter="barn(outVertical)">
                                      <p:cBhvr>
                                        <p:cTn id="17" dur="1000"/>
                                        <p:tgtEl>
                                          <p:spTgt spid="41996"/>
                                        </p:tgtEl>
                                      </p:cBhvr>
                                    </p:animEffect>
                                  </p:childTnLst>
                                </p:cTn>
                              </p:par>
                              <p:par>
                                <p:cTn id="18" presetID="16" presetClass="entr" presetSubtype="26" fill="hold" nodeType="withEffect">
                                  <p:stCondLst>
                                    <p:cond delay="0"/>
                                  </p:stCondLst>
                                  <p:iterate type="lt">
                                    <p:tmPct val="2000"/>
                                  </p:iterate>
                                  <p:childTnLst>
                                    <p:set>
                                      <p:cBhvr>
                                        <p:cTn id="19" dur="1" fill="hold">
                                          <p:stCondLst>
                                            <p:cond delay="0"/>
                                          </p:stCondLst>
                                        </p:cTn>
                                        <p:tgtEl>
                                          <p:spTgt spid="42003"/>
                                        </p:tgtEl>
                                        <p:attrNameLst>
                                          <p:attrName>style.visibility</p:attrName>
                                        </p:attrNameLst>
                                      </p:cBhvr>
                                      <p:to>
                                        <p:strVal val="visible"/>
                                      </p:to>
                                    </p:set>
                                    <p:animEffect transition="in" filter="barn(inHorizontal)">
                                      <p:cBhvr>
                                        <p:cTn id="20" dur="1000"/>
                                        <p:tgtEl>
                                          <p:spTgt spid="4200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xit" presetSubtype="3" fill="hold" nodeType="clickEffect">
                                  <p:stCondLst>
                                    <p:cond delay="0"/>
                                  </p:stCondLst>
                                  <p:iterate type="wd">
                                    <p:tmPct val="2000"/>
                                  </p:iterate>
                                  <p:childTnLst>
                                    <p:animEffect transition="out" filter="strips(upRight)">
                                      <p:cBhvr>
                                        <p:cTn id="24" dur="1000"/>
                                        <p:tgtEl>
                                          <p:spTgt spid="42009"/>
                                        </p:tgtEl>
                                      </p:cBhvr>
                                    </p:animEffect>
                                    <p:set>
                                      <p:cBhvr>
                                        <p:cTn id="25" dur="1" fill="hold">
                                          <p:stCondLst>
                                            <p:cond delay="999"/>
                                          </p:stCondLst>
                                        </p:cTn>
                                        <p:tgtEl>
                                          <p:spTgt spid="42009"/>
                                        </p:tgtEl>
                                        <p:attrNameLst>
                                          <p:attrName>style.visibility</p:attrName>
                                        </p:attrNameLst>
                                      </p:cBhvr>
                                      <p:to>
                                        <p:strVal val="hidden"/>
                                      </p:to>
                                    </p:set>
                                  </p:childTnLst>
                                </p:cTn>
                              </p:par>
                              <p:par>
                                <p:cTn id="26" presetID="18" presetClass="entr" presetSubtype="12" fill="hold" nodeType="withEffect">
                                  <p:stCondLst>
                                    <p:cond delay="0"/>
                                  </p:stCondLst>
                                  <p:iterate type="wd">
                                    <p:tmPct val="2000"/>
                                  </p:iterate>
                                  <p:childTnLst>
                                    <p:set>
                                      <p:cBhvr>
                                        <p:cTn id="27" dur="1" fill="hold">
                                          <p:stCondLst>
                                            <p:cond delay="0"/>
                                          </p:stCondLst>
                                        </p:cTn>
                                        <p:tgtEl>
                                          <p:spTgt spid="42010">
                                            <p:txEl>
                                              <p:pRg st="0" end="0"/>
                                            </p:txEl>
                                          </p:spTgt>
                                        </p:tgtEl>
                                        <p:attrNameLst>
                                          <p:attrName>style.visibility</p:attrName>
                                        </p:attrNameLst>
                                      </p:cBhvr>
                                      <p:to>
                                        <p:strVal val="visible"/>
                                      </p:to>
                                    </p:set>
                                    <p:animEffect transition="in" filter="strips(downLeft)">
                                      <p:cBhvr>
                                        <p:cTn id="28" dur="1000"/>
                                        <p:tgtEl>
                                          <p:spTgt spid="42010">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12" fill="hold" nodeType="clickEffect">
                                  <p:stCondLst>
                                    <p:cond delay="0"/>
                                  </p:stCondLst>
                                  <p:iterate type="wd">
                                    <p:tmPct val="2000"/>
                                  </p:iterate>
                                  <p:childTnLst>
                                    <p:set>
                                      <p:cBhvr>
                                        <p:cTn id="32" dur="1" fill="hold">
                                          <p:stCondLst>
                                            <p:cond delay="0"/>
                                          </p:stCondLst>
                                        </p:cTn>
                                        <p:tgtEl>
                                          <p:spTgt spid="42010">
                                            <p:txEl>
                                              <p:pRg st="2" end="2"/>
                                            </p:txEl>
                                          </p:spTgt>
                                        </p:tgtEl>
                                        <p:attrNameLst>
                                          <p:attrName>style.visibility</p:attrName>
                                        </p:attrNameLst>
                                      </p:cBhvr>
                                      <p:to>
                                        <p:strVal val="visible"/>
                                      </p:to>
                                    </p:set>
                                    <p:animEffect transition="in" filter="strips(downLeft)">
                                      <p:cBhvr>
                                        <p:cTn id="33" dur="1000"/>
                                        <p:tgtEl>
                                          <p:spTgt spid="420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p:bldP spid="42003" grpId="0" animBg="1"/>
      <p:bldP spid="42009" grpId="0"/>
      <p:bldP spid="42009"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5058" name="Text Box 2">
            <a:extLst>
              <a:ext uri="{FF2B5EF4-FFF2-40B4-BE49-F238E27FC236}">
                <a16:creationId xmlns:a16="http://schemas.microsoft.com/office/drawing/2014/main" id="{BA83B0CF-98A4-A0AD-E2A2-446653F395F5}"/>
              </a:ext>
            </a:extLst>
          </p:cNvPr>
          <p:cNvSpPr txBox="1">
            <a:spLocks noChangeArrowheads="1"/>
          </p:cNvSpPr>
          <p:nvPr/>
        </p:nvSpPr>
        <p:spPr bwMode="auto">
          <a:xfrm>
            <a:off x="1524000" y="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LA MUJER</a:t>
            </a:r>
          </a:p>
          <a:p>
            <a:pPr algn="ctr">
              <a:lnSpc>
                <a:spcPct val="85000"/>
              </a:lnSpc>
            </a:pPr>
            <a:r>
              <a:rPr lang="en-US" altLang="en-US">
                <a:solidFill>
                  <a:schemeClr val="bg1"/>
                </a:solidFill>
              </a:rPr>
              <a:t>Gen. 3:15</a:t>
            </a:r>
          </a:p>
        </p:txBody>
      </p:sp>
      <p:sp>
        <p:nvSpPr>
          <p:cNvPr id="45059" name="Text Box 3">
            <a:extLst>
              <a:ext uri="{FF2B5EF4-FFF2-40B4-BE49-F238E27FC236}">
                <a16:creationId xmlns:a16="http://schemas.microsoft.com/office/drawing/2014/main" id="{F6B93574-5748-18D6-B2D4-B4B22D5DACBF}"/>
              </a:ext>
            </a:extLst>
          </p:cNvPr>
          <p:cNvSpPr txBox="1">
            <a:spLocks noChangeArrowheads="1"/>
          </p:cNvSpPr>
          <p:nvPr/>
        </p:nvSpPr>
        <p:spPr bwMode="auto">
          <a:xfrm>
            <a:off x="1524000" y="1066801"/>
            <a:ext cx="18288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ABRAHAM</a:t>
            </a:r>
          </a:p>
          <a:p>
            <a:pPr algn="ctr">
              <a:lnSpc>
                <a:spcPct val="85000"/>
              </a:lnSpc>
            </a:pPr>
            <a:r>
              <a:rPr lang="en-US" altLang="en-US">
                <a:solidFill>
                  <a:schemeClr val="bg1"/>
                </a:solidFill>
              </a:rPr>
              <a:t>12:1-3; 22:18</a:t>
            </a:r>
          </a:p>
        </p:txBody>
      </p:sp>
      <p:sp>
        <p:nvSpPr>
          <p:cNvPr id="45060" name="Text Box 4">
            <a:extLst>
              <a:ext uri="{FF2B5EF4-FFF2-40B4-BE49-F238E27FC236}">
                <a16:creationId xmlns:a16="http://schemas.microsoft.com/office/drawing/2014/main" id="{7FF01CC9-257B-4C16-653C-68E649D435D0}"/>
              </a:ext>
            </a:extLst>
          </p:cNvPr>
          <p:cNvSpPr txBox="1">
            <a:spLocks noChangeArrowheads="1"/>
          </p:cNvSpPr>
          <p:nvPr/>
        </p:nvSpPr>
        <p:spPr bwMode="auto">
          <a:xfrm>
            <a:off x="1524000" y="20574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ISAAC</a:t>
            </a:r>
          </a:p>
          <a:p>
            <a:pPr algn="ctr">
              <a:lnSpc>
                <a:spcPct val="85000"/>
              </a:lnSpc>
            </a:pPr>
            <a:r>
              <a:rPr lang="en-US" altLang="en-US">
                <a:solidFill>
                  <a:schemeClr val="bg1"/>
                </a:solidFill>
              </a:rPr>
              <a:t>26:4</a:t>
            </a:r>
          </a:p>
        </p:txBody>
      </p:sp>
      <p:sp>
        <p:nvSpPr>
          <p:cNvPr id="45061" name="Text Box 5">
            <a:extLst>
              <a:ext uri="{FF2B5EF4-FFF2-40B4-BE49-F238E27FC236}">
                <a16:creationId xmlns:a16="http://schemas.microsoft.com/office/drawing/2014/main" id="{3ED96795-557E-2986-C614-1BD0E29FC167}"/>
              </a:ext>
            </a:extLst>
          </p:cNvPr>
          <p:cNvSpPr txBox="1">
            <a:spLocks noChangeArrowheads="1"/>
          </p:cNvSpPr>
          <p:nvPr/>
        </p:nvSpPr>
        <p:spPr bwMode="auto">
          <a:xfrm>
            <a:off x="1524000" y="3124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JACOB</a:t>
            </a:r>
          </a:p>
          <a:p>
            <a:pPr algn="ctr">
              <a:lnSpc>
                <a:spcPct val="85000"/>
              </a:lnSpc>
            </a:pPr>
            <a:r>
              <a:rPr lang="en-US" altLang="en-US">
                <a:solidFill>
                  <a:schemeClr val="bg1"/>
                </a:solidFill>
              </a:rPr>
              <a:t>28:12-14</a:t>
            </a:r>
          </a:p>
        </p:txBody>
      </p:sp>
      <p:sp>
        <p:nvSpPr>
          <p:cNvPr id="45065" name="Text Box 9">
            <a:extLst>
              <a:ext uri="{FF2B5EF4-FFF2-40B4-BE49-F238E27FC236}">
                <a16:creationId xmlns:a16="http://schemas.microsoft.com/office/drawing/2014/main" id="{03846926-CD79-8834-51DE-38F20C0D5F92}"/>
              </a:ext>
            </a:extLst>
          </p:cNvPr>
          <p:cNvSpPr txBox="1">
            <a:spLocks noChangeArrowheads="1"/>
          </p:cNvSpPr>
          <p:nvPr/>
        </p:nvSpPr>
        <p:spPr bwMode="auto">
          <a:xfrm>
            <a:off x="8915400" y="2743200"/>
            <a:ext cx="1752600" cy="1616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a:solidFill>
                  <a:srgbClr val="FFFF00"/>
                </a:solidFill>
              </a:rPr>
              <a:t>JESUS</a:t>
            </a:r>
          </a:p>
          <a:p>
            <a:pPr algn="ctr">
              <a:lnSpc>
                <a:spcPct val="95000"/>
              </a:lnSpc>
            </a:pPr>
            <a:r>
              <a:rPr lang="en-US" altLang="en-US">
                <a:solidFill>
                  <a:schemeClr val="bg1"/>
                </a:solidFill>
              </a:rPr>
              <a:t>Gál. 4:1-4</a:t>
            </a:r>
          </a:p>
          <a:p>
            <a:pPr algn="ctr">
              <a:lnSpc>
                <a:spcPct val="95000"/>
              </a:lnSpc>
            </a:pPr>
            <a:r>
              <a:rPr lang="en-US" altLang="en-US">
                <a:solidFill>
                  <a:schemeClr val="bg1"/>
                </a:solidFill>
              </a:rPr>
              <a:t>Heb. 2:14-15</a:t>
            </a:r>
          </a:p>
          <a:p>
            <a:pPr algn="ctr">
              <a:lnSpc>
                <a:spcPct val="95000"/>
              </a:lnSpc>
            </a:pPr>
            <a:r>
              <a:rPr lang="en-US" altLang="en-US">
                <a:solidFill>
                  <a:schemeClr val="bg1"/>
                </a:solidFill>
              </a:rPr>
              <a:t>2Tim. 1:10</a:t>
            </a:r>
          </a:p>
          <a:p>
            <a:pPr algn="ctr">
              <a:lnSpc>
                <a:spcPct val="95000"/>
              </a:lnSpc>
            </a:pPr>
            <a:r>
              <a:rPr lang="en-US" altLang="en-US">
                <a:solidFill>
                  <a:schemeClr val="bg1"/>
                </a:solidFill>
              </a:rPr>
              <a:t>1Cor.15:54-57</a:t>
            </a:r>
          </a:p>
        </p:txBody>
      </p:sp>
      <p:sp>
        <p:nvSpPr>
          <p:cNvPr id="45066" name="Line 10">
            <a:extLst>
              <a:ext uri="{FF2B5EF4-FFF2-40B4-BE49-F238E27FC236}">
                <a16:creationId xmlns:a16="http://schemas.microsoft.com/office/drawing/2014/main" id="{5013DA82-0662-BF43-D4B4-41594266CB42}"/>
              </a:ext>
            </a:extLst>
          </p:cNvPr>
          <p:cNvSpPr>
            <a:spLocks noChangeShapeType="1"/>
          </p:cNvSpPr>
          <p:nvPr/>
        </p:nvSpPr>
        <p:spPr bwMode="auto">
          <a:xfrm>
            <a:off x="3048000" y="3048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a:extLst>
              <a:ext uri="{FF2B5EF4-FFF2-40B4-BE49-F238E27FC236}">
                <a16:creationId xmlns:a16="http://schemas.microsoft.com/office/drawing/2014/main" id="{A33B87AB-AB5A-90D2-11F8-2476163A61C6}"/>
              </a:ext>
            </a:extLst>
          </p:cNvPr>
          <p:cNvSpPr>
            <a:spLocks noChangeShapeType="1"/>
          </p:cNvSpPr>
          <p:nvPr/>
        </p:nvSpPr>
        <p:spPr bwMode="auto">
          <a:xfrm>
            <a:off x="3276600" y="12954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Line 12">
            <a:extLst>
              <a:ext uri="{FF2B5EF4-FFF2-40B4-BE49-F238E27FC236}">
                <a16:creationId xmlns:a16="http://schemas.microsoft.com/office/drawing/2014/main" id="{6157655E-D0CC-775D-07AA-E7347BFA123A}"/>
              </a:ext>
            </a:extLst>
          </p:cNvPr>
          <p:cNvSpPr>
            <a:spLocks noChangeShapeType="1"/>
          </p:cNvSpPr>
          <p:nvPr/>
        </p:nvSpPr>
        <p:spPr bwMode="auto">
          <a:xfrm>
            <a:off x="2895600" y="22860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9" name="Line 13">
            <a:extLst>
              <a:ext uri="{FF2B5EF4-FFF2-40B4-BE49-F238E27FC236}">
                <a16:creationId xmlns:a16="http://schemas.microsoft.com/office/drawing/2014/main" id="{AEDAF497-5B1F-106B-ABAC-A1F0258D1DAF}"/>
              </a:ext>
            </a:extLst>
          </p:cNvPr>
          <p:cNvSpPr>
            <a:spLocks noChangeShapeType="1"/>
          </p:cNvSpPr>
          <p:nvPr/>
        </p:nvSpPr>
        <p:spPr bwMode="auto">
          <a:xfrm>
            <a:off x="2895600" y="32766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3" name="Text Box 17">
            <a:extLst>
              <a:ext uri="{FF2B5EF4-FFF2-40B4-BE49-F238E27FC236}">
                <a16:creationId xmlns:a16="http://schemas.microsoft.com/office/drawing/2014/main" id="{E75F0474-B88B-0BED-C39B-5B54A6D73FF4}"/>
              </a:ext>
            </a:extLst>
          </p:cNvPr>
          <p:cNvSpPr txBox="1">
            <a:spLocks noChangeArrowheads="1"/>
          </p:cNvSpPr>
          <p:nvPr/>
        </p:nvSpPr>
        <p:spPr bwMode="auto">
          <a:xfrm>
            <a:off x="4876801" y="838201"/>
            <a:ext cx="1692275"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Gál. 4:4</a:t>
            </a:r>
          </a:p>
          <a:p>
            <a:pPr>
              <a:lnSpc>
                <a:spcPct val="85000"/>
              </a:lnSpc>
            </a:pPr>
            <a:r>
              <a:rPr lang="en-US" altLang="en-US" sz="1800">
                <a:solidFill>
                  <a:schemeClr val="bg1"/>
                </a:solidFill>
              </a:rPr>
              <a:t>    Rom. 16:20</a:t>
            </a:r>
          </a:p>
        </p:txBody>
      </p:sp>
      <p:sp>
        <p:nvSpPr>
          <p:cNvPr id="45074" name="Text Box 18">
            <a:extLst>
              <a:ext uri="{FF2B5EF4-FFF2-40B4-BE49-F238E27FC236}">
                <a16:creationId xmlns:a16="http://schemas.microsoft.com/office/drawing/2014/main" id="{BC3ADD79-9B27-B5F2-5B7A-0231DDA28CD0}"/>
              </a:ext>
            </a:extLst>
          </p:cNvPr>
          <p:cNvSpPr txBox="1">
            <a:spLocks noChangeArrowheads="1"/>
          </p:cNvSpPr>
          <p:nvPr/>
        </p:nvSpPr>
        <p:spPr bwMode="auto">
          <a:xfrm>
            <a:off x="4495800" y="1600201"/>
            <a:ext cx="15240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Hech 3:25-26</a:t>
            </a:r>
          </a:p>
          <a:p>
            <a:pPr>
              <a:lnSpc>
                <a:spcPct val="85000"/>
              </a:lnSpc>
            </a:pPr>
            <a:r>
              <a:rPr lang="en-US" altLang="en-US" sz="1800">
                <a:solidFill>
                  <a:schemeClr val="bg1"/>
                </a:solidFill>
              </a:rPr>
              <a:t>    Gál. 3:15ff</a:t>
            </a:r>
          </a:p>
        </p:txBody>
      </p:sp>
      <p:sp>
        <p:nvSpPr>
          <p:cNvPr id="45075" name="Text Box 19">
            <a:extLst>
              <a:ext uri="{FF2B5EF4-FFF2-40B4-BE49-F238E27FC236}">
                <a16:creationId xmlns:a16="http://schemas.microsoft.com/office/drawing/2014/main" id="{38BA7A2E-C324-5ED9-19DD-85FDB0C6C10F}"/>
              </a:ext>
            </a:extLst>
          </p:cNvPr>
          <p:cNvSpPr txBox="1">
            <a:spLocks noChangeArrowheads="1"/>
          </p:cNvSpPr>
          <p:nvPr/>
        </p:nvSpPr>
        <p:spPr bwMode="auto">
          <a:xfrm>
            <a:off x="4648200" y="2362201"/>
            <a:ext cx="12954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Mt. 1:1-2</a:t>
            </a:r>
          </a:p>
          <a:p>
            <a:pPr>
              <a:lnSpc>
                <a:spcPct val="85000"/>
              </a:lnSpc>
            </a:pPr>
            <a:r>
              <a:rPr lang="en-US" altLang="en-US" sz="1800">
                <a:solidFill>
                  <a:schemeClr val="bg1"/>
                </a:solidFill>
              </a:rPr>
              <a:t>    Rom. 9:7</a:t>
            </a:r>
          </a:p>
        </p:txBody>
      </p:sp>
      <p:sp>
        <p:nvSpPr>
          <p:cNvPr id="45076" name="Text Box 20">
            <a:extLst>
              <a:ext uri="{FF2B5EF4-FFF2-40B4-BE49-F238E27FC236}">
                <a16:creationId xmlns:a16="http://schemas.microsoft.com/office/drawing/2014/main" id="{2E7DF00C-48EB-6B80-57FB-DB45268C183C}"/>
              </a:ext>
            </a:extLst>
          </p:cNvPr>
          <p:cNvSpPr txBox="1">
            <a:spLocks noChangeArrowheads="1"/>
          </p:cNvSpPr>
          <p:nvPr/>
        </p:nvSpPr>
        <p:spPr bwMode="auto">
          <a:xfrm>
            <a:off x="4724400" y="3276601"/>
            <a:ext cx="1143000" cy="33816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Mt. 1:1-2</a:t>
            </a:r>
          </a:p>
        </p:txBody>
      </p:sp>
      <p:sp>
        <p:nvSpPr>
          <p:cNvPr id="45081" name="Rectangle 25">
            <a:extLst>
              <a:ext uri="{FF2B5EF4-FFF2-40B4-BE49-F238E27FC236}">
                <a16:creationId xmlns:a16="http://schemas.microsoft.com/office/drawing/2014/main" id="{C7BC246B-2714-707F-2637-A3E46BA15CC7}"/>
              </a:ext>
            </a:extLst>
          </p:cNvPr>
          <p:cNvSpPr>
            <a:spLocks noChangeArrowheads="1"/>
          </p:cNvSpPr>
          <p:nvPr/>
        </p:nvSpPr>
        <p:spPr bwMode="auto">
          <a:xfrm>
            <a:off x="1524000" y="3810000"/>
            <a:ext cx="7467600" cy="2870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a:solidFill>
                  <a:srgbClr val="FFFF00"/>
                </a:solidFill>
              </a:rPr>
              <a:t>Gén 28:12-15 -</a:t>
            </a:r>
            <a:r>
              <a:rPr lang="en-US" altLang="en-US">
                <a:solidFill>
                  <a:schemeClr val="bg1"/>
                </a:solidFill>
              </a:rPr>
              <a:t> </a:t>
            </a:r>
            <a:r>
              <a:rPr lang="es-ES" altLang="en-US">
                <a:solidFill>
                  <a:schemeClr val="bg1"/>
                </a:solidFill>
              </a:rPr>
              <a:t>Y soñó: y he aquí una escalera que estaba apoyada en tierra, y su extremo tocaba en el cielo; y he aquí ángeles de Dios que subían y descendían por ella.  Y he aquí, Jehová … dijo: Yo soy Jehová, el Dios de Abraham tu padre, y el Dios de Isaac; la tierra en que estás acostado te la daré a ti y a tu descendencia.  Será tu descendencia como el polvo de la tierra, y te extenderás al occidente, al oriente, al norte y al sur; y todas las familias de la tierra serán benditas en ti y en tu simiente.   He aquí, yo estoy contigo, y te guardaré por dondequiera que fueres, y volveré a traerte a esta tierra; porque no te dejaré hasta que haya hecho lo que te he dicho.</a:t>
            </a:r>
          </a:p>
        </p:txBody>
      </p:sp>
      <p:sp>
        <p:nvSpPr>
          <p:cNvPr id="45082" name="Rectangle 26">
            <a:extLst>
              <a:ext uri="{FF2B5EF4-FFF2-40B4-BE49-F238E27FC236}">
                <a16:creationId xmlns:a16="http://schemas.microsoft.com/office/drawing/2014/main" id="{B0A80E64-B6E8-1F8F-2ECF-0F566592F35F}"/>
              </a:ext>
            </a:extLst>
          </p:cNvPr>
          <p:cNvSpPr>
            <a:spLocks noChangeArrowheads="1"/>
          </p:cNvSpPr>
          <p:nvPr/>
        </p:nvSpPr>
        <p:spPr bwMode="auto">
          <a:xfrm>
            <a:off x="1752600" y="4419600"/>
            <a:ext cx="6629400" cy="1107996"/>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a:solidFill>
                  <a:srgbClr val="FFFF00"/>
                </a:solidFill>
              </a:rPr>
              <a:t>Mt 1:1-2 - </a:t>
            </a:r>
            <a:r>
              <a:rPr lang="es-ES" altLang="en-US" sz="2200">
                <a:solidFill>
                  <a:schemeClr val="bg1"/>
                </a:solidFill>
              </a:rPr>
              <a:t>Libro de la genealogía de Jesucristo, hijo de David, hijo de Abraham.   Abraham engendró a Isaac, Isaac a Jacob, y Jacob a Judá y a sus hermanos.</a:t>
            </a:r>
            <a:endParaRPr lang="en-US" altLang="en-US" sz="2200">
              <a:solidFill>
                <a:schemeClr val="bg1"/>
              </a:solidFill>
            </a:endParaRPr>
          </a:p>
        </p:txBody>
      </p:sp>
      <p:sp>
        <p:nvSpPr>
          <p:cNvPr id="45083" name="AutoShape 27">
            <a:extLst>
              <a:ext uri="{FF2B5EF4-FFF2-40B4-BE49-F238E27FC236}">
                <a16:creationId xmlns:a16="http://schemas.microsoft.com/office/drawing/2014/main" id="{EDB892B6-896C-64ED-E092-E47254AF94A3}"/>
              </a:ext>
            </a:extLst>
          </p:cNvPr>
          <p:cNvSpPr>
            <a:spLocks noChangeArrowheads="1"/>
          </p:cNvSpPr>
          <p:nvPr/>
        </p:nvSpPr>
        <p:spPr bwMode="auto">
          <a:xfrm>
            <a:off x="6553200" y="0"/>
            <a:ext cx="41148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a:t>RASTREANDO la</a:t>
            </a:r>
          </a:p>
          <a:p>
            <a:pPr algn="ctr"/>
            <a:r>
              <a:rPr lang="en-US" altLang="en-US" sz="2600"/>
              <a:t>PROMESA 'DE LA SEMILLA'</a:t>
            </a:r>
          </a:p>
          <a:p>
            <a:pPr algn="ctr">
              <a:lnSpc>
                <a:spcPct val="85000"/>
              </a:lnSpc>
            </a:pPr>
            <a:r>
              <a:rPr lang="en-US" altLang="en-US" sz="2600"/>
              <a:t>- desde Eva a Jesús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iterate type="lt">
                                    <p:tmPct val="2000"/>
                                  </p:iterate>
                                  <p:childTnLst>
                                    <p:set>
                                      <p:cBhvr>
                                        <p:cTn id="6" dur="1" fill="hold">
                                          <p:stCondLst>
                                            <p:cond delay="0"/>
                                          </p:stCondLst>
                                        </p:cTn>
                                        <p:tgtEl>
                                          <p:spTgt spid="45061"/>
                                        </p:tgtEl>
                                        <p:attrNameLst>
                                          <p:attrName>style.visibility</p:attrName>
                                        </p:attrNameLst>
                                      </p:cBhvr>
                                      <p:to>
                                        <p:strVal val="visible"/>
                                      </p:to>
                                    </p:set>
                                    <p:anim calcmode="lin" valueType="num">
                                      <p:cBhvr additive="base">
                                        <p:cTn id="7" dur="1000" fill="hold"/>
                                        <p:tgtEl>
                                          <p:spTgt spid="45061"/>
                                        </p:tgtEl>
                                        <p:attrNameLst>
                                          <p:attrName>ppt_x</p:attrName>
                                        </p:attrNameLst>
                                      </p:cBhvr>
                                      <p:tavLst>
                                        <p:tav tm="0">
                                          <p:val>
                                            <p:strVal val="0-#ppt_w/2"/>
                                          </p:val>
                                        </p:tav>
                                        <p:tav tm="100000">
                                          <p:val>
                                            <p:strVal val="#ppt_x"/>
                                          </p:val>
                                        </p:tav>
                                      </p:tavLst>
                                    </p:anim>
                                    <p:anim calcmode="lin" valueType="num">
                                      <p:cBhvr additive="base">
                                        <p:cTn id="8" dur="1000" fill="hold"/>
                                        <p:tgtEl>
                                          <p:spTgt spid="4506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5" fill="hold" nodeType="clickEffect">
                                  <p:stCondLst>
                                    <p:cond delay="0"/>
                                  </p:stCondLst>
                                  <p:iterate type="wd">
                                    <p:tmPct val="1000"/>
                                  </p:iterate>
                                  <p:childTnLst>
                                    <p:set>
                                      <p:cBhvr>
                                        <p:cTn id="12" dur="1" fill="hold">
                                          <p:stCondLst>
                                            <p:cond delay="0"/>
                                          </p:stCondLst>
                                        </p:cTn>
                                        <p:tgtEl>
                                          <p:spTgt spid="45081"/>
                                        </p:tgtEl>
                                        <p:attrNameLst>
                                          <p:attrName>style.visibility</p:attrName>
                                        </p:attrNameLst>
                                      </p:cBhvr>
                                      <p:to>
                                        <p:strVal val="visible"/>
                                      </p:to>
                                    </p:set>
                                    <p:animEffect transition="in" filter="checkerboard(down)">
                                      <p:cBhvr>
                                        <p:cTn id="13" dur="500"/>
                                        <p:tgtEl>
                                          <p:spTgt spid="4508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37" fill="hold" nodeType="clickEffect">
                                  <p:stCondLst>
                                    <p:cond delay="0"/>
                                  </p:stCondLst>
                                  <p:childTnLst>
                                    <p:set>
                                      <p:cBhvr>
                                        <p:cTn id="17" dur="1" fill="hold">
                                          <p:stCondLst>
                                            <p:cond delay="0"/>
                                          </p:stCondLst>
                                        </p:cTn>
                                        <p:tgtEl>
                                          <p:spTgt spid="45069"/>
                                        </p:tgtEl>
                                        <p:attrNameLst>
                                          <p:attrName>style.visibility</p:attrName>
                                        </p:attrNameLst>
                                      </p:cBhvr>
                                      <p:to>
                                        <p:strVal val="visible"/>
                                      </p:to>
                                    </p:set>
                                    <p:animEffect transition="in" filter="barn(outVertical)">
                                      <p:cBhvr>
                                        <p:cTn id="18" dur="1000"/>
                                        <p:tgtEl>
                                          <p:spTgt spid="45069"/>
                                        </p:tgtEl>
                                      </p:cBhvr>
                                    </p:animEffect>
                                  </p:childTnLst>
                                </p:cTn>
                              </p:par>
                              <p:par>
                                <p:cTn id="19" presetID="9" presetClass="entr" presetSubtype="0" fill="hold" nodeType="withEffect">
                                  <p:stCondLst>
                                    <p:cond delay="0"/>
                                  </p:stCondLst>
                                  <p:childTnLst>
                                    <p:set>
                                      <p:cBhvr>
                                        <p:cTn id="20" dur="1" fill="hold">
                                          <p:stCondLst>
                                            <p:cond delay="0"/>
                                          </p:stCondLst>
                                        </p:cTn>
                                        <p:tgtEl>
                                          <p:spTgt spid="45076"/>
                                        </p:tgtEl>
                                        <p:attrNameLst>
                                          <p:attrName>style.visibility</p:attrName>
                                        </p:attrNameLst>
                                      </p:cBhvr>
                                      <p:to>
                                        <p:strVal val="visible"/>
                                      </p:to>
                                    </p:set>
                                    <p:animEffect transition="in" filter="dissolve">
                                      <p:cBhvr>
                                        <p:cTn id="21" dur="1000"/>
                                        <p:tgtEl>
                                          <p:spTgt spid="4507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6" presetClass="exit" presetSubtype="32" fill="hold" nodeType="clickEffect">
                                  <p:stCondLst>
                                    <p:cond delay="0"/>
                                  </p:stCondLst>
                                  <p:iterate type="wd">
                                    <p:tmPct val="1000"/>
                                  </p:iterate>
                                  <p:childTnLst>
                                    <p:animEffect transition="out" filter="circle(out)">
                                      <p:cBhvr>
                                        <p:cTn id="25" dur="1000"/>
                                        <p:tgtEl>
                                          <p:spTgt spid="45081"/>
                                        </p:tgtEl>
                                      </p:cBhvr>
                                    </p:animEffect>
                                    <p:set>
                                      <p:cBhvr>
                                        <p:cTn id="26" dur="1" fill="hold">
                                          <p:stCondLst>
                                            <p:cond delay="999"/>
                                          </p:stCondLst>
                                        </p:cTn>
                                        <p:tgtEl>
                                          <p:spTgt spid="45081"/>
                                        </p:tgtEl>
                                        <p:attrNameLst>
                                          <p:attrName>style.visibility</p:attrName>
                                        </p:attrNameLst>
                                      </p:cBhvr>
                                      <p:to>
                                        <p:strVal val="hidden"/>
                                      </p:to>
                                    </p:set>
                                  </p:childTnLst>
                                </p:cTn>
                              </p:par>
                              <p:par>
                                <p:cTn id="27" presetID="18" presetClass="entr" presetSubtype="12" fill="hold" nodeType="withEffect">
                                  <p:stCondLst>
                                    <p:cond delay="0"/>
                                  </p:stCondLst>
                                  <p:iterate type="wd">
                                    <p:tmPct val="2000"/>
                                  </p:iterate>
                                  <p:childTnLst>
                                    <p:set>
                                      <p:cBhvr>
                                        <p:cTn id="28" dur="1" fill="hold">
                                          <p:stCondLst>
                                            <p:cond delay="0"/>
                                          </p:stCondLst>
                                        </p:cTn>
                                        <p:tgtEl>
                                          <p:spTgt spid="45082">
                                            <p:txEl>
                                              <p:pRg st="0" end="0"/>
                                            </p:txEl>
                                          </p:spTgt>
                                        </p:tgtEl>
                                        <p:attrNameLst>
                                          <p:attrName>style.visibility</p:attrName>
                                        </p:attrNameLst>
                                      </p:cBhvr>
                                      <p:to>
                                        <p:strVal val="visible"/>
                                      </p:to>
                                    </p:set>
                                    <p:animEffect transition="in" filter="strips(downLeft)">
                                      <p:cBhvr>
                                        <p:cTn id="29" dur="1000"/>
                                        <p:tgtEl>
                                          <p:spTgt spid="4508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p:bldP spid="45076" grpId="0" animBg="1"/>
      <p:bldP spid="45081" grpId="0"/>
      <p:bldP spid="45081"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7106" name="Text Box 2">
            <a:extLst>
              <a:ext uri="{FF2B5EF4-FFF2-40B4-BE49-F238E27FC236}">
                <a16:creationId xmlns:a16="http://schemas.microsoft.com/office/drawing/2014/main" id="{37D82EAC-98BC-4481-D458-65CD5F5F0DA8}"/>
              </a:ext>
            </a:extLst>
          </p:cNvPr>
          <p:cNvSpPr txBox="1">
            <a:spLocks noChangeArrowheads="1"/>
          </p:cNvSpPr>
          <p:nvPr/>
        </p:nvSpPr>
        <p:spPr bwMode="auto">
          <a:xfrm>
            <a:off x="1524000" y="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LA MUJER</a:t>
            </a:r>
          </a:p>
          <a:p>
            <a:pPr algn="ctr">
              <a:lnSpc>
                <a:spcPct val="85000"/>
              </a:lnSpc>
            </a:pPr>
            <a:r>
              <a:rPr lang="en-US" altLang="en-US">
                <a:solidFill>
                  <a:schemeClr val="bg1"/>
                </a:solidFill>
              </a:rPr>
              <a:t>Gén. 3:15</a:t>
            </a:r>
          </a:p>
        </p:txBody>
      </p:sp>
      <p:sp>
        <p:nvSpPr>
          <p:cNvPr id="47107" name="Text Box 3">
            <a:extLst>
              <a:ext uri="{FF2B5EF4-FFF2-40B4-BE49-F238E27FC236}">
                <a16:creationId xmlns:a16="http://schemas.microsoft.com/office/drawing/2014/main" id="{640268CF-6F35-2627-0D6B-87F9935E619A}"/>
              </a:ext>
            </a:extLst>
          </p:cNvPr>
          <p:cNvSpPr txBox="1">
            <a:spLocks noChangeArrowheads="1"/>
          </p:cNvSpPr>
          <p:nvPr/>
        </p:nvSpPr>
        <p:spPr bwMode="auto">
          <a:xfrm>
            <a:off x="1524000" y="1066801"/>
            <a:ext cx="18288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ABRAHAM</a:t>
            </a:r>
          </a:p>
          <a:p>
            <a:pPr algn="ctr">
              <a:lnSpc>
                <a:spcPct val="85000"/>
              </a:lnSpc>
            </a:pPr>
            <a:r>
              <a:rPr lang="en-US" altLang="en-US">
                <a:solidFill>
                  <a:schemeClr val="bg1"/>
                </a:solidFill>
              </a:rPr>
              <a:t>12:1-3; 22:18</a:t>
            </a:r>
          </a:p>
        </p:txBody>
      </p:sp>
      <p:sp>
        <p:nvSpPr>
          <p:cNvPr id="47108" name="Text Box 4">
            <a:extLst>
              <a:ext uri="{FF2B5EF4-FFF2-40B4-BE49-F238E27FC236}">
                <a16:creationId xmlns:a16="http://schemas.microsoft.com/office/drawing/2014/main" id="{0DA50FD4-4094-083E-61F2-EF6A97C32290}"/>
              </a:ext>
            </a:extLst>
          </p:cNvPr>
          <p:cNvSpPr txBox="1">
            <a:spLocks noChangeArrowheads="1"/>
          </p:cNvSpPr>
          <p:nvPr/>
        </p:nvSpPr>
        <p:spPr bwMode="auto">
          <a:xfrm>
            <a:off x="1524000" y="20574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ISAAC</a:t>
            </a:r>
          </a:p>
          <a:p>
            <a:pPr algn="ctr">
              <a:lnSpc>
                <a:spcPct val="85000"/>
              </a:lnSpc>
            </a:pPr>
            <a:r>
              <a:rPr lang="en-US" altLang="en-US">
                <a:solidFill>
                  <a:schemeClr val="bg1"/>
                </a:solidFill>
              </a:rPr>
              <a:t>26:4</a:t>
            </a:r>
          </a:p>
        </p:txBody>
      </p:sp>
      <p:sp>
        <p:nvSpPr>
          <p:cNvPr id="47109" name="Text Box 5">
            <a:extLst>
              <a:ext uri="{FF2B5EF4-FFF2-40B4-BE49-F238E27FC236}">
                <a16:creationId xmlns:a16="http://schemas.microsoft.com/office/drawing/2014/main" id="{E348988C-0DB3-788F-DE16-33F9DD6D1975}"/>
              </a:ext>
            </a:extLst>
          </p:cNvPr>
          <p:cNvSpPr txBox="1">
            <a:spLocks noChangeArrowheads="1"/>
          </p:cNvSpPr>
          <p:nvPr/>
        </p:nvSpPr>
        <p:spPr bwMode="auto">
          <a:xfrm>
            <a:off x="1524000" y="3124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JACOB</a:t>
            </a:r>
          </a:p>
          <a:p>
            <a:pPr algn="ctr">
              <a:lnSpc>
                <a:spcPct val="85000"/>
              </a:lnSpc>
            </a:pPr>
            <a:r>
              <a:rPr lang="en-US" altLang="en-US">
                <a:solidFill>
                  <a:schemeClr val="bg1"/>
                </a:solidFill>
              </a:rPr>
              <a:t>28:12-14</a:t>
            </a:r>
          </a:p>
        </p:txBody>
      </p:sp>
      <p:sp>
        <p:nvSpPr>
          <p:cNvPr id="47110" name="Text Box 6">
            <a:extLst>
              <a:ext uri="{FF2B5EF4-FFF2-40B4-BE49-F238E27FC236}">
                <a16:creationId xmlns:a16="http://schemas.microsoft.com/office/drawing/2014/main" id="{D78F8243-3B5F-B75C-053D-DEC8E86D43D6}"/>
              </a:ext>
            </a:extLst>
          </p:cNvPr>
          <p:cNvSpPr txBox="1">
            <a:spLocks noChangeArrowheads="1"/>
          </p:cNvSpPr>
          <p:nvPr/>
        </p:nvSpPr>
        <p:spPr bwMode="auto">
          <a:xfrm>
            <a:off x="1524000" y="4114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a:solidFill>
                  <a:srgbClr val="FFFF00"/>
                </a:solidFill>
              </a:rPr>
              <a:t>JUDA</a:t>
            </a:r>
          </a:p>
          <a:p>
            <a:pPr algn="ctr">
              <a:lnSpc>
                <a:spcPct val="85000"/>
              </a:lnSpc>
            </a:pPr>
            <a:r>
              <a:rPr lang="en-US" altLang="en-US">
                <a:solidFill>
                  <a:schemeClr val="bg1"/>
                </a:solidFill>
              </a:rPr>
              <a:t>49:9-10</a:t>
            </a:r>
          </a:p>
        </p:txBody>
      </p:sp>
      <p:sp>
        <p:nvSpPr>
          <p:cNvPr id="47113" name="Text Box 9">
            <a:extLst>
              <a:ext uri="{FF2B5EF4-FFF2-40B4-BE49-F238E27FC236}">
                <a16:creationId xmlns:a16="http://schemas.microsoft.com/office/drawing/2014/main" id="{B8F7D75A-1F32-27BC-27BE-C83DB8A9B025}"/>
              </a:ext>
            </a:extLst>
          </p:cNvPr>
          <p:cNvSpPr txBox="1">
            <a:spLocks noChangeArrowheads="1"/>
          </p:cNvSpPr>
          <p:nvPr/>
        </p:nvSpPr>
        <p:spPr bwMode="auto">
          <a:xfrm>
            <a:off x="8915400" y="2743200"/>
            <a:ext cx="1752600" cy="1616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a:solidFill>
                  <a:srgbClr val="FFFF00"/>
                </a:solidFill>
              </a:rPr>
              <a:t>JESUS</a:t>
            </a:r>
          </a:p>
          <a:p>
            <a:pPr algn="ctr">
              <a:lnSpc>
                <a:spcPct val="95000"/>
              </a:lnSpc>
            </a:pPr>
            <a:r>
              <a:rPr lang="en-US" altLang="en-US">
                <a:solidFill>
                  <a:schemeClr val="bg1"/>
                </a:solidFill>
              </a:rPr>
              <a:t>Gál. 4:1-4</a:t>
            </a:r>
          </a:p>
          <a:p>
            <a:pPr algn="ctr">
              <a:lnSpc>
                <a:spcPct val="95000"/>
              </a:lnSpc>
            </a:pPr>
            <a:r>
              <a:rPr lang="en-US" altLang="en-US">
                <a:solidFill>
                  <a:schemeClr val="bg1"/>
                </a:solidFill>
              </a:rPr>
              <a:t>Heb. 2:14-15</a:t>
            </a:r>
          </a:p>
          <a:p>
            <a:pPr algn="ctr">
              <a:lnSpc>
                <a:spcPct val="95000"/>
              </a:lnSpc>
            </a:pPr>
            <a:r>
              <a:rPr lang="en-US" altLang="en-US">
                <a:solidFill>
                  <a:schemeClr val="bg1"/>
                </a:solidFill>
              </a:rPr>
              <a:t>2Tim. 1:10</a:t>
            </a:r>
          </a:p>
          <a:p>
            <a:pPr algn="ctr">
              <a:lnSpc>
                <a:spcPct val="95000"/>
              </a:lnSpc>
            </a:pPr>
            <a:r>
              <a:rPr lang="en-US" altLang="en-US">
                <a:solidFill>
                  <a:schemeClr val="bg1"/>
                </a:solidFill>
              </a:rPr>
              <a:t>1Cor.15:54-57</a:t>
            </a:r>
          </a:p>
        </p:txBody>
      </p:sp>
      <p:sp>
        <p:nvSpPr>
          <p:cNvPr id="47114" name="Line 10">
            <a:extLst>
              <a:ext uri="{FF2B5EF4-FFF2-40B4-BE49-F238E27FC236}">
                <a16:creationId xmlns:a16="http://schemas.microsoft.com/office/drawing/2014/main" id="{4B20D10B-845A-CB5D-51AF-D81280652658}"/>
              </a:ext>
            </a:extLst>
          </p:cNvPr>
          <p:cNvSpPr>
            <a:spLocks noChangeShapeType="1"/>
          </p:cNvSpPr>
          <p:nvPr/>
        </p:nvSpPr>
        <p:spPr bwMode="auto">
          <a:xfrm>
            <a:off x="3048000" y="3048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15" name="Line 11">
            <a:extLst>
              <a:ext uri="{FF2B5EF4-FFF2-40B4-BE49-F238E27FC236}">
                <a16:creationId xmlns:a16="http://schemas.microsoft.com/office/drawing/2014/main" id="{E4F701F6-EF20-0E5B-596D-7E6C64B45602}"/>
              </a:ext>
            </a:extLst>
          </p:cNvPr>
          <p:cNvSpPr>
            <a:spLocks noChangeShapeType="1"/>
          </p:cNvSpPr>
          <p:nvPr/>
        </p:nvSpPr>
        <p:spPr bwMode="auto">
          <a:xfrm>
            <a:off x="3276600" y="12954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16" name="Line 12">
            <a:extLst>
              <a:ext uri="{FF2B5EF4-FFF2-40B4-BE49-F238E27FC236}">
                <a16:creationId xmlns:a16="http://schemas.microsoft.com/office/drawing/2014/main" id="{835A8873-C0DC-A011-92CD-8A7A4213F6E9}"/>
              </a:ext>
            </a:extLst>
          </p:cNvPr>
          <p:cNvSpPr>
            <a:spLocks noChangeShapeType="1"/>
          </p:cNvSpPr>
          <p:nvPr/>
        </p:nvSpPr>
        <p:spPr bwMode="auto">
          <a:xfrm>
            <a:off x="2895600" y="22860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17" name="Line 13">
            <a:extLst>
              <a:ext uri="{FF2B5EF4-FFF2-40B4-BE49-F238E27FC236}">
                <a16:creationId xmlns:a16="http://schemas.microsoft.com/office/drawing/2014/main" id="{4E83B1E8-2DA0-4E0E-F567-05805809FBC2}"/>
              </a:ext>
            </a:extLst>
          </p:cNvPr>
          <p:cNvSpPr>
            <a:spLocks noChangeShapeType="1"/>
          </p:cNvSpPr>
          <p:nvPr/>
        </p:nvSpPr>
        <p:spPr bwMode="auto">
          <a:xfrm>
            <a:off x="2895600" y="32766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18" name="Line 14">
            <a:extLst>
              <a:ext uri="{FF2B5EF4-FFF2-40B4-BE49-F238E27FC236}">
                <a16:creationId xmlns:a16="http://schemas.microsoft.com/office/drawing/2014/main" id="{AC32567E-9F52-DC84-ADF5-0E55C1462910}"/>
              </a:ext>
            </a:extLst>
          </p:cNvPr>
          <p:cNvSpPr>
            <a:spLocks noChangeShapeType="1"/>
          </p:cNvSpPr>
          <p:nvPr/>
        </p:nvSpPr>
        <p:spPr bwMode="auto">
          <a:xfrm flipV="1">
            <a:off x="2895600" y="40386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21" name="Text Box 17">
            <a:extLst>
              <a:ext uri="{FF2B5EF4-FFF2-40B4-BE49-F238E27FC236}">
                <a16:creationId xmlns:a16="http://schemas.microsoft.com/office/drawing/2014/main" id="{7BCF0230-4B99-AB30-7AE0-EFCD87BBFC32}"/>
              </a:ext>
            </a:extLst>
          </p:cNvPr>
          <p:cNvSpPr txBox="1">
            <a:spLocks noChangeArrowheads="1"/>
          </p:cNvSpPr>
          <p:nvPr/>
        </p:nvSpPr>
        <p:spPr bwMode="auto">
          <a:xfrm>
            <a:off x="4876801" y="838201"/>
            <a:ext cx="1692275"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Gál. 4:4</a:t>
            </a:r>
          </a:p>
          <a:p>
            <a:pPr>
              <a:lnSpc>
                <a:spcPct val="85000"/>
              </a:lnSpc>
            </a:pPr>
            <a:r>
              <a:rPr lang="en-US" altLang="en-US" sz="1800">
                <a:solidFill>
                  <a:schemeClr val="bg1"/>
                </a:solidFill>
              </a:rPr>
              <a:t>    Rom. 16:20</a:t>
            </a:r>
          </a:p>
        </p:txBody>
      </p:sp>
      <p:sp>
        <p:nvSpPr>
          <p:cNvPr id="47122" name="Text Box 18">
            <a:extLst>
              <a:ext uri="{FF2B5EF4-FFF2-40B4-BE49-F238E27FC236}">
                <a16:creationId xmlns:a16="http://schemas.microsoft.com/office/drawing/2014/main" id="{762D96FF-BE56-49F8-E317-87E4E6178512}"/>
              </a:ext>
            </a:extLst>
          </p:cNvPr>
          <p:cNvSpPr txBox="1">
            <a:spLocks noChangeArrowheads="1"/>
          </p:cNvSpPr>
          <p:nvPr/>
        </p:nvSpPr>
        <p:spPr bwMode="auto">
          <a:xfrm>
            <a:off x="4495800" y="1600201"/>
            <a:ext cx="15240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Hech 3:25-26</a:t>
            </a:r>
          </a:p>
          <a:p>
            <a:pPr>
              <a:lnSpc>
                <a:spcPct val="85000"/>
              </a:lnSpc>
            </a:pPr>
            <a:r>
              <a:rPr lang="en-US" altLang="en-US" sz="1800">
                <a:solidFill>
                  <a:schemeClr val="bg1"/>
                </a:solidFill>
              </a:rPr>
              <a:t>    Gal. 3:15ff</a:t>
            </a:r>
          </a:p>
        </p:txBody>
      </p:sp>
      <p:sp>
        <p:nvSpPr>
          <p:cNvPr id="47123" name="Text Box 19">
            <a:extLst>
              <a:ext uri="{FF2B5EF4-FFF2-40B4-BE49-F238E27FC236}">
                <a16:creationId xmlns:a16="http://schemas.microsoft.com/office/drawing/2014/main" id="{EDD6F2CC-8874-D208-5A28-76D8DD580E98}"/>
              </a:ext>
            </a:extLst>
          </p:cNvPr>
          <p:cNvSpPr txBox="1">
            <a:spLocks noChangeArrowheads="1"/>
          </p:cNvSpPr>
          <p:nvPr/>
        </p:nvSpPr>
        <p:spPr bwMode="auto">
          <a:xfrm>
            <a:off x="4648200" y="2362201"/>
            <a:ext cx="12954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Mt. 1:1-2</a:t>
            </a:r>
          </a:p>
          <a:p>
            <a:pPr>
              <a:lnSpc>
                <a:spcPct val="85000"/>
              </a:lnSpc>
            </a:pPr>
            <a:r>
              <a:rPr lang="en-US" altLang="en-US" sz="1800">
                <a:solidFill>
                  <a:schemeClr val="bg1"/>
                </a:solidFill>
              </a:rPr>
              <a:t>    Rom. 9:7</a:t>
            </a:r>
          </a:p>
        </p:txBody>
      </p:sp>
      <p:sp>
        <p:nvSpPr>
          <p:cNvPr id="47124" name="Text Box 20">
            <a:extLst>
              <a:ext uri="{FF2B5EF4-FFF2-40B4-BE49-F238E27FC236}">
                <a16:creationId xmlns:a16="http://schemas.microsoft.com/office/drawing/2014/main" id="{C1B048B4-3462-18FA-CFBC-6601E413BE21}"/>
              </a:ext>
            </a:extLst>
          </p:cNvPr>
          <p:cNvSpPr txBox="1">
            <a:spLocks noChangeArrowheads="1"/>
          </p:cNvSpPr>
          <p:nvPr/>
        </p:nvSpPr>
        <p:spPr bwMode="auto">
          <a:xfrm>
            <a:off x="4724400" y="3276601"/>
            <a:ext cx="1143000" cy="33816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Mt. 1:1-2</a:t>
            </a:r>
          </a:p>
        </p:txBody>
      </p:sp>
      <p:sp>
        <p:nvSpPr>
          <p:cNvPr id="47125" name="Text Box 21">
            <a:extLst>
              <a:ext uri="{FF2B5EF4-FFF2-40B4-BE49-F238E27FC236}">
                <a16:creationId xmlns:a16="http://schemas.microsoft.com/office/drawing/2014/main" id="{7EA052DC-7D06-DEDB-24E2-ACFC44BBC7B8}"/>
              </a:ext>
            </a:extLst>
          </p:cNvPr>
          <p:cNvSpPr txBox="1">
            <a:spLocks noChangeArrowheads="1"/>
          </p:cNvSpPr>
          <p:nvPr/>
        </p:nvSpPr>
        <p:spPr bwMode="auto">
          <a:xfrm>
            <a:off x="4572000" y="3810001"/>
            <a:ext cx="1981200" cy="57361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1800">
                <a:solidFill>
                  <a:schemeClr val="bg1"/>
                </a:solidFill>
              </a:rPr>
              <a:t>Hb.7:11-17</a:t>
            </a:r>
          </a:p>
          <a:p>
            <a:pPr>
              <a:lnSpc>
                <a:spcPct val="85000"/>
              </a:lnSpc>
            </a:pPr>
            <a:r>
              <a:rPr lang="en-US" altLang="en-US" sz="1800">
                <a:solidFill>
                  <a:schemeClr val="bg1"/>
                </a:solidFill>
              </a:rPr>
              <a:t>Lc.3:33;  Apoc.5:5; </a:t>
            </a:r>
          </a:p>
        </p:txBody>
      </p:sp>
      <p:sp>
        <p:nvSpPr>
          <p:cNvPr id="47129" name="Rectangle 25">
            <a:extLst>
              <a:ext uri="{FF2B5EF4-FFF2-40B4-BE49-F238E27FC236}">
                <a16:creationId xmlns:a16="http://schemas.microsoft.com/office/drawing/2014/main" id="{861EE58A-1A76-7F63-FC31-A9EE8EFA8F1E}"/>
              </a:ext>
            </a:extLst>
          </p:cNvPr>
          <p:cNvSpPr>
            <a:spLocks noChangeArrowheads="1"/>
          </p:cNvSpPr>
          <p:nvPr/>
        </p:nvSpPr>
        <p:spPr bwMode="auto">
          <a:xfrm>
            <a:off x="2743200" y="4876801"/>
            <a:ext cx="7924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solidFill>
                  <a:srgbClr val="FFFF00"/>
                </a:solidFill>
              </a:rPr>
              <a:t>Gén 49:9-10 -</a:t>
            </a:r>
            <a:r>
              <a:rPr lang="en-US" altLang="en-US">
                <a:solidFill>
                  <a:schemeClr val="bg1"/>
                </a:solidFill>
              </a:rPr>
              <a:t> </a:t>
            </a:r>
            <a:r>
              <a:rPr lang="es-ES" altLang="en-US">
                <a:solidFill>
                  <a:schemeClr val="bg1"/>
                </a:solidFill>
              </a:rPr>
              <a:t>Cachorro de león, Judá; de la presa subiste, hijo mío.  Se encorvó, se echó como león, así como león viejo:  ¿quién lo despertará?  No será quitado el cetro de Judá, ni el legislador de entre sus pies, hasta que venga Siloh; y a él se congregarán los pueblos.</a:t>
            </a:r>
          </a:p>
        </p:txBody>
      </p:sp>
      <p:sp>
        <p:nvSpPr>
          <p:cNvPr id="47130" name="Rectangle 26">
            <a:extLst>
              <a:ext uri="{FF2B5EF4-FFF2-40B4-BE49-F238E27FC236}">
                <a16:creationId xmlns:a16="http://schemas.microsoft.com/office/drawing/2014/main" id="{B2A22C5F-1F6E-E4BE-2E2F-B2532FB63DDB}"/>
              </a:ext>
            </a:extLst>
          </p:cNvPr>
          <p:cNvSpPr>
            <a:spLocks noChangeArrowheads="1"/>
          </p:cNvSpPr>
          <p:nvPr/>
        </p:nvSpPr>
        <p:spPr bwMode="auto">
          <a:xfrm>
            <a:off x="2743200" y="4724401"/>
            <a:ext cx="7924800" cy="1616075"/>
          </a:xfrm>
          <a:prstGeom prst="rect">
            <a:avLst/>
          </a:prstGeom>
          <a:noFill/>
          <a:ln>
            <a:noFill/>
          </a:ln>
          <a:effectLst/>
          <a:extLst>
            <a:ext uri="{909E8E84-426E-40DD-AFC4-6F175D3DCCD1}">
              <a14:hiddenFill xmlns:a14="http://schemas.microsoft.com/office/drawing/2010/main">
                <a:solidFill>
                  <a:srgbClr val="D2DD9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solidFill>
                  <a:srgbClr val="FFFF00"/>
                </a:solidFill>
              </a:rPr>
              <a:t>Lc 3:33-34 - </a:t>
            </a:r>
            <a:r>
              <a:rPr lang="en-US" altLang="en-US">
                <a:solidFill>
                  <a:schemeClr val="bg1"/>
                </a:solidFill>
              </a:rPr>
              <a:t>…</a:t>
            </a:r>
            <a:r>
              <a:rPr lang="es-ES" altLang="en-US">
                <a:solidFill>
                  <a:schemeClr val="bg1"/>
                </a:solidFill>
              </a:rPr>
              <a:t>hijo de Aminadab, hijo de Aram, hijo de Esrom, hijo de Fares, hijo de Judá, hijo de Jacob, hijo de Isaac, hijo de Abraham, </a:t>
            </a:r>
          </a:p>
          <a:p>
            <a:r>
              <a:rPr lang="en-US" altLang="en-US">
                <a:solidFill>
                  <a:srgbClr val="FFFF00"/>
                </a:solidFill>
              </a:rPr>
              <a:t>Apoc 5:5 -</a:t>
            </a:r>
            <a:r>
              <a:rPr lang="en-US" altLang="en-US"/>
              <a:t> </a:t>
            </a:r>
            <a:r>
              <a:rPr lang="es-ES" altLang="en-US">
                <a:solidFill>
                  <a:schemeClr val="bg1"/>
                </a:solidFill>
              </a:rPr>
              <a:t>Y uno de los ancianos me dijo:  No llores.  He aquí que el León de la tribu de Judá, la raíz de David, ha vencido para abrir el libro y desatar sus siete sellos.</a:t>
            </a:r>
            <a:endParaRPr lang="en-US" altLang="en-US">
              <a:solidFill>
                <a:schemeClr val="bg1"/>
              </a:solidFill>
            </a:endParaRPr>
          </a:p>
        </p:txBody>
      </p:sp>
      <p:sp>
        <p:nvSpPr>
          <p:cNvPr id="47131" name="Text Box 27">
            <a:extLst>
              <a:ext uri="{FF2B5EF4-FFF2-40B4-BE49-F238E27FC236}">
                <a16:creationId xmlns:a16="http://schemas.microsoft.com/office/drawing/2014/main" id="{D47788DB-FF89-940E-0A46-86BBCA258A32}"/>
              </a:ext>
            </a:extLst>
          </p:cNvPr>
          <p:cNvSpPr txBox="1">
            <a:spLocks noChangeArrowheads="1"/>
          </p:cNvSpPr>
          <p:nvPr/>
        </p:nvSpPr>
        <p:spPr bwMode="auto">
          <a:xfrm>
            <a:off x="1524000" y="4876800"/>
            <a:ext cx="9144000" cy="1446550"/>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200">
                <a:solidFill>
                  <a:srgbClr val="800000"/>
                </a:solidFill>
              </a:rPr>
              <a:t>Heb 7:12-14 -</a:t>
            </a:r>
            <a:r>
              <a:rPr lang="en-US" altLang="en-US" sz="2200"/>
              <a:t> </a:t>
            </a:r>
            <a:r>
              <a:rPr lang="es-ES" altLang="en-US" sz="2200"/>
              <a:t>Porque cambiado el sacerdocio, necesario es que haya también cambio de ley; y aquel de quien se dice esto, es de otra tribu, de la cual nadie sirvió al altar.  Porque manifiesto es que nuestro Señor vino de la tribu de Judá, de la cual nada habló Moisés tocante al sacerdocio.</a:t>
            </a:r>
          </a:p>
        </p:txBody>
      </p:sp>
      <p:sp>
        <p:nvSpPr>
          <p:cNvPr id="47132" name="AutoShape 28">
            <a:extLst>
              <a:ext uri="{FF2B5EF4-FFF2-40B4-BE49-F238E27FC236}">
                <a16:creationId xmlns:a16="http://schemas.microsoft.com/office/drawing/2014/main" id="{DE0593E2-6E8D-056F-3FE6-DF944FB7B361}"/>
              </a:ext>
            </a:extLst>
          </p:cNvPr>
          <p:cNvSpPr>
            <a:spLocks noChangeArrowheads="1"/>
          </p:cNvSpPr>
          <p:nvPr/>
        </p:nvSpPr>
        <p:spPr bwMode="auto">
          <a:xfrm>
            <a:off x="6553200" y="0"/>
            <a:ext cx="41148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a:t>RASTREANDO la</a:t>
            </a:r>
          </a:p>
          <a:p>
            <a:pPr algn="ctr"/>
            <a:r>
              <a:rPr lang="en-US" altLang="en-US" sz="2600"/>
              <a:t>PROMESA 'DE LA SEMILLA'</a:t>
            </a:r>
          </a:p>
          <a:p>
            <a:pPr algn="ctr">
              <a:lnSpc>
                <a:spcPct val="85000"/>
              </a:lnSpc>
            </a:pPr>
            <a:r>
              <a:rPr lang="en-US" altLang="en-US" sz="2600"/>
              <a:t>- desde Eva a Jesús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iterate type="lt">
                                    <p:tmPct val="2000"/>
                                  </p:iterate>
                                  <p:childTnLst>
                                    <p:set>
                                      <p:cBhvr>
                                        <p:cTn id="6" dur="1" fill="hold">
                                          <p:stCondLst>
                                            <p:cond delay="0"/>
                                          </p:stCondLst>
                                        </p:cTn>
                                        <p:tgtEl>
                                          <p:spTgt spid="47110"/>
                                        </p:tgtEl>
                                        <p:attrNameLst>
                                          <p:attrName>style.visibility</p:attrName>
                                        </p:attrNameLst>
                                      </p:cBhvr>
                                      <p:to>
                                        <p:strVal val="visible"/>
                                      </p:to>
                                    </p:set>
                                    <p:anim calcmode="lin" valueType="num">
                                      <p:cBhvr additive="base">
                                        <p:cTn id="7" dur="1000" fill="hold"/>
                                        <p:tgtEl>
                                          <p:spTgt spid="47110"/>
                                        </p:tgtEl>
                                        <p:attrNameLst>
                                          <p:attrName>ppt_x</p:attrName>
                                        </p:attrNameLst>
                                      </p:cBhvr>
                                      <p:tavLst>
                                        <p:tav tm="0">
                                          <p:val>
                                            <p:strVal val="0-#ppt_w/2"/>
                                          </p:val>
                                        </p:tav>
                                        <p:tav tm="100000">
                                          <p:val>
                                            <p:strVal val="#ppt_x"/>
                                          </p:val>
                                        </p:tav>
                                      </p:tavLst>
                                    </p:anim>
                                    <p:anim calcmode="lin" valueType="num">
                                      <p:cBhvr additive="base">
                                        <p:cTn id="8" dur="1000" fill="hold"/>
                                        <p:tgtEl>
                                          <p:spTgt spid="471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32" fill="hold" nodeType="clickEffect">
                                  <p:stCondLst>
                                    <p:cond delay="0"/>
                                  </p:stCondLst>
                                  <p:iterate type="wd">
                                    <p:tmPct val="1000"/>
                                  </p:iterate>
                                  <p:childTnLst>
                                    <p:set>
                                      <p:cBhvr>
                                        <p:cTn id="12" dur="1" fill="hold">
                                          <p:stCondLst>
                                            <p:cond delay="0"/>
                                          </p:stCondLst>
                                        </p:cTn>
                                        <p:tgtEl>
                                          <p:spTgt spid="47129"/>
                                        </p:tgtEl>
                                        <p:attrNameLst>
                                          <p:attrName>style.visibility</p:attrName>
                                        </p:attrNameLst>
                                      </p:cBhvr>
                                      <p:to>
                                        <p:strVal val="visible"/>
                                      </p:to>
                                    </p:set>
                                    <p:animEffect transition="in" filter="diamond(out)">
                                      <p:cBhvr>
                                        <p:cTn id="13" dur="1000"/>
                                        <p:tgtEl>
                                          <p:spTgt spid="4712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37" fill="hold" nodeType="clickEffect">
                                  <p:stCondLst>
                                    <p:cond delay="0"/>
                                  </p:stCondLst>
                                  <p:childTnLst>
                                    <p:set>
                                      <p:cBhvr>
                                        <p:cTn id="17" dur="1" fill="hold">
                                          <p:stCondLst>
                                            <p:cond delay="0"/>
                                          </p:stCondLst>
                                        </p:cTn>
                                        <p:tgtEl>
                                          <p:spTgt spid="47118"/>
                                        </p:tgtEl>
                                        <p:attrNameLst>
                                          <p:attrName>style.visibility</p:attrName>
                                        </p:attrNameLst>
                                      </p:cBhvr>
                                      <p:to>
                                        <p:strVal val="visible"/>
                                      </p:to>
                                    </p:set>
                                    <p:animEffect transition="in" filter="barn(outVertical)">
                                      <p:cBhvr>
                                        <p:cTn id="18" dur="1000"/>
                                        <p:tgtEl>
                                          <p:spTgt spid="47118"/>
                                        </p:tgtEl>
                                      </p:cBhvr>
                                    </p:animEffect>
                                  </p:childTnLst>
                                </p:cTn>
                              </p:par>
                              <p:par>
                                <p:cTn id="19" presetID="9" presetClass="entr" presetSubtype="0" fill="hold" nodeType="withEffect">
                                  <p:stCondLst>
                                    <p:cond delay="0"/>
                                  </p:stCondLst>
                                  <p:childTnLst>
                                    <p:set>
                                      <p:cBhvr>
                                        <p:cTn id="20" dur="1" fill="hold">
                                          <p:stCondLst>
                                            <p:cond delay="0"/>
                                          </p:stCondLst>
                                        </p:cTn>
                                        <p:tgtEl>
                                          <p:spTgt spid="47125"/>
                                        </p:tgtEl>
                                        <p:attrNameLst>
                                          <p:attrName>style.visibility</p:attrName>
                                        </p:attrNameLst>
                                      </p:cBhvr>
                                      <p:to>
                                        <p:strVal val="visible"/>
                                      </p:to>
                                    </p:set>
                                    <p:animEffect transition="in" filter="dissolve">
                                      <p:cBhvr>
                                        <p:cTn id="21" dur="1000"/>
                                        <p:tgtEl>
                                          <p:spTgt spid="4712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xit" presetSubtype="9" fill="hold" nodeType="clickEffect">
                                  <p:stCondLst>
                                    <p:cond delay="0"/>
                                  </p:stCondLst>
                                  <p:iterate type="wd">
                                    <p:tmPct val="1000"/>
                                  </p:iterate>
                                  <p:childTnLst>
                                    <p:animEffect transition="out" filter="strips(upLeft)">
                                      <p:cBhvr>
                                        <p:cTn id="25" dur="1000"/>
                                        <p:tgtEl>
                                          <p:spTgt spid="47129"/>
                                        </p:tgtEl>
                                      </p:cBhvr>
                                    </p:animEffect>
                                    <p:set>
                                      <p:cBhvr>
                                        <p:cTn id="26" dur="1" fill="hold">
                                          <p:stCondLst>
                                            <p:cond delay="999"/>
                                          </p:stCondLst>
                                        </p:cTn>
                                        <p:tgtEl>
                                          <p:spTgt spid="47129"/>
                                        </p:tgtEl>
                                        <p:attrNameLst>
                                          <p:attrName>style.visibility</p:attrName>
                                        </p:attrNameLst>
                                      </p:cBhvr>
                                      <p:to>
                                        <p:strVal val="hidden"/>
                                      </p:to>
                                    </p:set>
                                  </p:childTnLst>
                                </p:cTn>
                              </p:par>
                              <p:par>
                                <p:cTn id="27" presetID="18" presetClass="entr" presetSubtype="6" fill="hold" nodeType="withEffect">
                                  <p:stCondLst>
                                    <p:cond delay="0"/>
                                  </p:stCondLst>
                                  <p:iterate type="wd">
                                    <p:tmPct val="1000"/>
                                  </p:iterate>
                                  <p:childTnLst>
                                    <p:set>
                                      <p:cBhvr>
                                        <p:cTn id="28" dur="1" fill="hold">
                                          <p:stCondLst>
                                            <p:cond delay="0"/>
                                          </p:stCondLst>
                                        </p:cTn>
                                        <p:tgtEl>
                                          <p:spTgt spid="47130"/>
                                        </p:tgtEl>
                                        <p:attrNameLst>
                                          <p:attrName>style.visibility</p:attrName>
                                        </p:attrNameLst>
                                      </p:cBhvr>
                                      <p:to>
                                        <p:strVal val="visible"/>
                                      </p:to>
                                    </p:set>
                                    <p:animEffect transition="in" filter="strips(downRight)">
                                      <p:cBhvr>
                                        <p:cTn id="29" dur="1000"/>
                                        <p:tgtEl>
                                          <p:spTgt spid="4713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xit" presetSubtype="37" fill="hold" nodeType="clickEffect">
                                  <p:stCondLst>
                                    <p:cond delay="0"/>
                                  </p:stCondLst>
                                  <p:iterate type="wd">
                                    <p:tmPct val="1000"/>
                                  </p:iterate>
                                  <p:childTnLst>
                                    <p:animEffect transition="out" filter="barn(outVertical)">
                                      <p:cBhvr>
                                        <p:cTn id="33" dur="1000"/>
                                        <p:tgtEl>
                                          <p:spTgt spid="47130"/>
                                        </p:tgtEl>
                                      </p:cBhvr>
                                    </p:animEffect>
                                    <p:set>
                                      <p:cBhvr>
                                        <p:cTn id="34" dur="1" fill="hold">
                                          <p:stCondLst>
                                            <p:cond delay="999"/>
                                          </p:stCondLst>
                                        </p:cTn>
                                        <p:tgtEl>
                                          <p:spTgt spid="47130"/>
                                        </p:tgtEl>
                                        <p:attrNameLst>
                                          <p:attrName>style.visibility</p:attrName>
                                        </p:attrNameLst>
                                      </p:cBhvr>
                                      <p:to>
                                        <p:strVal val="hidden"/>
                                      </p:to>
                                    </p:set>
                                  </p:childTnLst>
                                </p:cTn>
                              </p:par>
                              <p:par>
                                <p:cTn id="35" presetID="8" presetClass="entr" presetSubtype="32" fill="hold" nodeType="withEffect">
                                  <p:stCondLst>
                                    <p:cond delay="0"/>
                                  </p:stCondLst>
                                  <p:childTnLst>
                                    <p:set>
                                      <p:cBhvr>
                                        <p:cTn id="36" dur="1" fill="hold">
                                          <p:stCondLst>
                                            <p:cond delay="0"/>
                                          </p:stCondLst>
                                        </p:cTn>
                                        <p:tgtEl>
                                          <p:spTgt spid="47131"/>
                                        </p:tgtEl>
                                        <p:attrNameLst>
                                          <p:attrName>style.visibility</p:attrName>
                                        </p:attrNameLst>
                                      </p:cBhvr>
                                      <p:to>
                                        <p:strVal val="visible"/>
                                      </p:to>
                                    </p:set>
                                    <p:animEffect transition="in" filter="diamond(out)">
                                      <p:cBhvr>
                                        <p:cTn id="37" dur="1000"/>
                                        <p:tgtEl>
                                          <p:spTgt spid="47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p:bldP spid="47125" grpId="0" animBg="1"/>
      <p:bldP spid="47129" grpId="0"/>
      <p:bldP spid="47129" grpId="1"/>
      <p:bldP spid="47130" grpId="0"/>
      <p:bldP spid="47130" grpId="1"/>
      <p:bldP spid="47131"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5354</TotalTime>
  <Words>5047</Words>
  <Application>Microsoft Office PowerPoint</Application>
  <PresentationFormat>Panorámica</PresentationFormat>
  <Paragraphs>307</Paragraphs>
  <Slides>26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26</vt:i4>
      </vt:variant>
    </vt:vector>
  </HeadingPairs>
  <TitlesOfParts>
    <vt:vector size="33" baseType="lpstr">
      <vt:lpstr>Arial</vt:lpstr>
      <vt:lpstr>Calibri</vt:lpstr>
      <vt:lpstr>Calibri Light</vt:lpstr>
      <vt:lpstr>Monotype Corsiva</vt:lpstr>
      <vt:lpstr>Ravie</vt:lpstr>
      <vt:lpstr>Tahoma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Carlos Julio Ramirez</cp:lastModifiedBy>
  <cp:revision>277</cp:revision>
  <dcterms:created xsi:type="dcterms:W3CDTF">2009-04-27T17:14:05Z</dcterms:created>
  <dcterms:modified xsi:type="dcterms:W3CDTF">2023-10-19T16:15:24Z</dcterms:modified>
</cp:coreProperties>
</file>