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2" r:id="rId5"/>
    <p:sldId id="265" r:id="rId6"/>
    <p:sldId id="293" r:id="rId7"/>
    <p:sldId id="292" r:id="rId8"/>
    <p:sldId id="260" r:id="rId9"/>
    <p:sldId id="294" r:id="rId10"/>
    <p:sldId id="295" r:id="rId11"/>
    <p:sldId id="296" r:id="rId12"/>
    <p:sldId id="29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B268C-8354-9BF5-1451-832D602915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A83450-BD49-1F70-3EBF-598374CBA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63F92-0305-C6F1-E189-6BF1E1438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FC019-1C1F-BE97-9721-A4D7037A7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CB060-BF36-E265-AE49-314DCA3CD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26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C2A16-F98B-2666-5724-B343A5960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1EA2A2-37F0-5302-C65C-E97095E58E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00A02-45DD-B9D9-369C-36D814309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73F13-E853-F096-B455-E98AED666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A750B-8D12-CEF6-F2CE-7BCA6FFBF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69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DD019A-042C-41CA-5174-B434A297CB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056B48-770E-C2BC-B583-4C2458191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E465E-B198-7258-8CDD-C07471CF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AE05E-E803-DDEC-38F5-F108219E9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1C018-94AF-2407-DFC1-14E686C74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13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083CF-B97E-915E-03B1-90E8459A7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E75A1-EAA9-DCF5-5C4F-67B834494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67262-D344-3197-4732-E1E8A6A3E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96F2C-43DC-E1E5-3753-6B7EDCA71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2DA7C-267D-B708-D361-67B3206F7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64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D065D-FEBF-29E3-606B-EF7FA10A0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106558-D632-ACF2-F95C-61BDDE39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CCB1B-EEC0-C7FA-9842-3D18DDF3A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D3675-C1D1-A5C0-1077-73CF8F313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99E6B-76A6-0643-1813-484F683F3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78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A6363-0355-7F90-E8B1-3B741A98C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8FA5D-FFB8-99D1-2B6F-BF5F42A71C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462777-8808-D585-2351-BC667DABF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38B55-73FF-FCA4-4367-4124A9B5A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4E0FDC-8A56-F9AF-3A96-334F97710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B9C826-9021-20FE-05A1-E170D0F05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0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D7898-B754-DD16-A3F0-849FD2848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D227A-58C2-ECA9-460B-FC674C8E7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CA8D85-9620-C5BD-3E61-370E4712D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C07BF9-ABAD-282E-F213-CA5CC8B451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74099D-2566-F082-5CE9-36F7AD76E9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B4101B-951F-4200-8582-E90BBC0CB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BE7F54-82E6-6236-2748-B23B3FF22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09DD13-AFCD-7DA2-3FE2-05187B544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9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9D719-6058-601C-5549-69D57A8E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6BE5CF-40BA-DF7C-E55E-8462BFB1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0A802-0A18-93FA-858C-DF1760FEF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CFC8D6-1763-B7A4-BD98-AECEB5DFD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40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38EA2A-3922-D3F3-E8F1-B68E5051B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7DFF88-AF4A-1C44-2B2D-BC0BE8685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468E3-6096-32AA-AA5E-64348BFE9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0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B3F5F-6E08-796E-A2A2-3ACC0DF0A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B5963-0C5F-6D85-D529-D5BE2DD90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D87D1-D559-E41E-A9D8-5AFFB1DB9F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BF1922-A822-7535-6127-E58DB2CB9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B7F44-4AAF-3A4E-2B04-190E0EA43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DA9A0-CA2D-5577-70EC-1095BA703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5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AFFFF-8B25-B549-C89C-B2C7960BF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D18E89-BD03-5576-D1F1-1543263EC5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CF3CE-54B4-5F1C-6A70-59BE06955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031F89-A4C6-ACD8-856B-9A6DB29FE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5FA2C-F253-776A-E0F0-3FC3CDCC3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8C31C8-3C78-0B85-AFB4-4C8F37406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9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B00D04-EAF8-E2CB-A5C1-57327A945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CE48F-114B-953E-B06C-96123A2B4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74E35-CF0F-B3F1-C06B-3E9BF21378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F449E-2334-4F62-B218-30DE348BFBE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FDD11-2773-0366-07BD-0BBE13937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97B89-E444-0F97-CCCE-ECBC8596B3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1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www.blueletterbible.org/kjv/eph/4/29/s_1101029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BC2DAB-21AD-680C-7AA4-C0E9C51E2D01}"/>
              </a:ext>
            </a:extLst>
          </p:cNvPr>
          <p:cNvSpPr txBox="1"/>
          <p:nvPr/>
        </p:nvSpPr>
        <p:spPr>
          <a:xfrm>
            <a:off x="954967" y="1879236"/>
            <a:ext cx="9998364" cy="4681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ES" sz="28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No permitas que nadie menosprecie tu juventud; antes, sé ejemplo de los creyentes </a:t>
            </a:r>
            <a:r>
              <a:rPr lang="es-ES" sz="2800" b="0" i="1" u="sng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en palabra</a:t>
            </a:r>
            <a:r>
              <a:rPr lang="es-ES" sz="28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, conducta, amor, fe y pureza. </a:t>
            </a:r>
            <a:r>
              <a:rPr lang="en-US" sz="2800" i="1" spc="4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i="1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Tim 4:12</a:t>
            </a:r>
            <a:endParaRPr lang="en-US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i="1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800" spc="45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s-ES" sz="28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unca eres demasiado joven para ser usado por Dios.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8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(ejemplos?)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s-ES" sz="2800" spc="45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8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edad no es el foco de Pablo, </a:t>
            </a:r>
            <a:r>
              <a:rPr lang="es-ES" sz="2800" spc="45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</a:t>
            </a:r>
            <a:r>
              <a:rPr lang="es-ES" sz="28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la influencia de Timoteo por su ejemplo personal.</a:t>
            </a:r>
            <a:endParaRPr lang="en-US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647075-E95A-A4D9-2426-9D7A5F158DD7}"/>
              </a:ext>
            </a:extLst>
          </p:cNvPr>
          <p:cNvSpPr txBox="1"/>
          <p:nvPr/>
        </p:nvSpPr>
        <p:spPr>
          <a:xfrm>
            <a:off x="3635137" y="234005"/>
            <a:ext cx="47933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Sé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Ejemplo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Palabra</a:t>
            </a:r>
          </a:p>
        </p:txBody>
      </p:sp>
    </p:spTree>
    <p:extLst>
      <p:ext uri="{BB962C8B-B14F-4D97-AF65-F5344CB8AC3E}">
        <p14:creationId xmlns:p14="http://schemas.microsoft.com/office/powerpoint/2010/main" val="24125863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BC2DAB-21AD-680C-7AA4-C0E9C51E2D01}"/>
              </a:ext>
            </a:extLst>
          </p:cNvPr>
          <p:cNvSpPr txBox="1"/>
          <p:nvPr/>
        </p:nvSpPr>
        <p:spPr>
          <a:xfrm>
            <a:off x="1188352" y="237754"/>
            <a:ext cx="10076155" cy="29497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217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¿Cómo somos ejemplos en la palabra?</a:t>
            </a:r>
          </a:p>
          <a:p>
            <a:pPr marL="0" marR="0">
              <a:lnSpc>
                <a:spcPts val="217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4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usamos la lengua </a:t>
            </a:r>
            <a:r>
              <a:rPr lang="es-ES" sz="2400" dirty="0">
                <a:solidFill>
                  <a:srgbClr val="11111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corrompida</a:t>
            </a:r>
            <a:r>
              <a:rPr lang="es-ES" sz="24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(Col 3:8)</a:t>
            </a:r>
          </a:p>
          <a:p>
            <a:pPr marL="0" marR="0">
              <a:lnSpc>
                <a:spcPts val="217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4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tomamos el nombre del Señor en vano. (Ex 20:7)</a:t>
            </a:r>
          </a:p>
          <a:p>
            <a:pPr marL="0" marR="0">
              <a:lnSpc>
                <a:spcPts val="217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4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s-ES" sz="2400" dirty="0">
                <a:solidFill>
                  <a:srgbClr val="11111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calumni</a:t>
            </a:r>
            <a:r>
              <a:rPr lang="es-ES" sz="24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amos a otros (</a:t>
            </a:r>
            <a:r>
              <a:rPr lang="es-ES" sz="2400" dirty="0" err="1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</a:t>
            </a:r>
            <a:r>
              <a:rPr lang="es-ES" sz="24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10:18-21)</a:t>
            </a:r>
          </a:p>
          <a:p>
            <a:pPr marL="0" marR="0">
              <a:lnSpc>
                <a:spcPts val="217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4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usamos </a:t>
            </a:r>
            <a:r>
              <a:rPr lang="es-ES" sz="2400" dirty="0">
                <a:solidFill>
                  <a:srgbClr val="11111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palabra</a:t>
            </a:r>
            <a:r>
              <a:rPr lang="es-ES" sz="24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 hirientes ni groseras (Sant 3:9-12)</a:t>
            </a:r>
          </a:p>
          <a:p>
            <a:pPr marL="0" marR="0">
              <a:lnSpc>
                <a:spcPts val="217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4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Usamos nuestras palabras para animar (1 Tes 5:11)</a:t>
            </a:r>
            <a:endParaRPr lang="en-US" sz="24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E49B9C-6D4B-4D1B-A9C3-809A167BDEFC}"/>
              </a:ext>
            </a:extLst>
          </p:cNvPr>
          <p:cNvSpPr txBox="1"/>
          <p:nvPr/>
        </p:nvSpPr>
        <p:spPr>
          <a:xfrm>
            <a:off x="129396" y="3519343"/>
            <a:ext cx="119648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00" i="1" dirty="0">
                <a:latin typeface="Arial Black" panose="020B0A04020102020204" pitchFamily="34" charset="0"/>
              </a:rPr>
              <a:t>Sant</a:t>
            </a:r>
            <a:r>
              <a:rPr lang="es-ES" sz="2600" b="0" i="1" dirty="0">
                <a:effectLst/>
                <a:latin typeface="Arial Black" panose="020B0A04020102020204" pitchFamily="34" charset="0"/>
              </a:rPr>
              <a:t> 3:8-10 - </a:t>
            </a:r>
            <a:r>
              <a:rPr lang="es-ES" sz="26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la lengua; es un mal turbulento y lleno de veneno mortal. Con ella bendecimos a nuestro Señor y Padre, y con ella maldecimos a los hombres, que han sido hechos a la imagen de Dios; de la misma boca proceden bendición y maldición. Hermanos míos, esto no debe ser así.</a:t>
            </a:r>
          </a:p>
          <a:p>
            <a:pPr algn="ctr"/>
            <a:endParaRPr lang="es-ES" sz="1200" dirty="0">
              <a:latin typeface="Arial Black" panose="020B0A04020102020204" pitchFamily="34" charset="0"/>
            </a:endParaRPr>
          </a:p>
          <a:p>
            <a:pPr algn="ctr"/>
            <a:r>
              <a:rPr lang="es-ES" sz="2600" dirty="0">
                <a:latin typeface="Arial Black" panose="020B0A04020102020204" pitchFamily="34" charset="0"/>
              </a:rPr>
              <a:t>1Tes 5:11 - </a:t>
            </a:r>
            <a:r>
              <a:rPr lang="es-ES" sz="26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alentaos los unos a los otros, y edificaos el uno al otro</a:t>
            </a:r>
            <a:endParaRPr lang="en-US" sz="2600" i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47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BC2DAB-21AD-680C-7AA4-C0E9C51E2D01}"/>
              </a:ext>
            </a:extLst>
          </p:cNvPr>
          <p:cNvSpPr txBox="1"/>
          <p:nvPr/>
        </p:nvSpPr>
        <p:spPr>
          <a:xfrm>
            <a:off x="808789" y="1557596"/>
            <a:ext cx="10730031" cy="346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217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6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¿Cómo somos ejemplos en la palabra?</a:t>
            </a:r>
          </a:p>
          <a:p>
            <a:pPr marL="0" marR="0">
              <a:lnSpc>
                <a:spcPts val="217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6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usamos la lengua </a:t>
            </a:r>
            <a:r>
              <a:rPr lang="es-ES" sz="2600" dirty="0">
                <a:solidFill>
                  <a:srgbClr val="11111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corrompida</a:t>
            </a:r>
            <a:r>
              <a:rPr lang="es-ES" sz="26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(Col 3:8)</a:t>
            </a:r>
          </a:p>
          <a:p>
            <a:pPr marL="0" marR="0">
              <a:lnSpc>
                <a:spcPts val="217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6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tomamos el nombre del Señor en vano. (Ex 20:7)</a:t>
            </a:r>
          </a:p>
          <a:p>
            <a:pPr marL="0" marR="0">
              <a:lnSpc>
                <a:spcPts val="217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6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s-ES" sz="2600" dirty="0">
                <a:solidFill>
                  <a:srgbClr val="11111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calumni</a:t>
            </a:r>
            <a:r>
              <a:rPr lang="es-ES" sz="26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amos a otros (</a:t>
            </a:r>
            <a:r>
              <a:rPr lang="es-ES" sz="2600" dirty="0" err="1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</a:t>
            </a:r>
            <a:r>
              <a:rPr lang="es-ES" sz="26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10:18-21)</a:t>
            </a:r>
          </a:p>
          <a:p>
            <a:pPr marL="0" marR="0">
              <a:lnSpc>
                <a:spcPts val="217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6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usamos </a:t>
            </a:r>
            <a:r>
              <a:rPr lang="es-ES" sz="2600" dirty="0">
                <a:solidFill>
                  <a:srgbClr val="11111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palabra</a:t>
            </a:r>
            <a:r>
              <a:rPr lang="es-ES" sz="26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 hirientes ni groseras (Sant 3:9-12)</a:t>
            </a:r>
          </a:p>
          <a:p>
            <a:pPr marL="0" marR="0">
              <a:lnSpc>
                <a:spcPts val="217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6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Usamos nuestras palabras para animar (1 Tes 5:11)</a:t>
            </a:r>
          </a:p>
          <a:p>
            <a:pPr marL="0" marR="0">
              <a:lnSpc>
                <a:spcPts val="217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6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Usamos nuestras palabras para elogiar a Dios (</a:t>
            </a:r>
            <a:r>
              <a:rPr lang="es-ES" sz="2600" dirty="0" err="1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Heb</a:t>
            </a:r>
            <a:r>
              <a:rPr lang="es-ES" sz="26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13:15)</a:t>
            </a:r>
            <a:endParaRPr lang="en-US" sz="2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E49B9C-6D4B-4D1B-A9C3-809A167BDEFC}"/>
              </a:ext>
            </a:extLst>
          </p:cNvPr>
          <p:cNvSpPr txBox="1"/>
          <p:nvPr/>
        </p:nvSpPr>
        <p:spPr>
          <a:xfrm>
            <a:off x="282243" y="5327584"/>
            <a:ext cx="1162751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00" dirty="0" err="1">
                <a:latin typeface="Arial Black" panose="020B0A04020102020204" pitchFamily="34" charset="0"/>
              </a:rPr>
              <a:t>Heb</a:t>
            </a:r>
            <a:r>
              <a:rPr lang="es-ES" sz="2600" dirty="0">
                <a:latin typeface="Arial Black" panose="020B0A04020102020204" pitchFamily="34" charset="0"/>
              </a:rPr>
              <a:t> 13:15 </a:t>
            </a:r>
            <a:r>
              <a:rPr lang="es-ES" sz="2600" b="0" dirty="0">
                <a:effectLst/>
                <a:latin typeface="Arial Black" panose="020B0A04020102020204" pitchFamily="34" charset="0"/>
              </a:rPr>
              <a:t>- </a:t>
            </a:r>
            <a:r>
              <a:rPr lang="es-ES" sz="2600" b="0" i="0" dirty="0">
                <a:solidFill>
                  <a:srgbClr val="121212"/>
                </a:solidFill>
                <a:effectLst/>
                <a:latin typeface="ArialMT"/>
              </a:rPr>
              <a:t> </a:t>
            </a:r>
            <a:r>
              <a:rPr lang="es-ES" sz="26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ofrezcamos continuamente mediante Él, sacrificio de alabanza a Dios…el fruto de labios que confiesan su nombre.</a:t>
            </a:r>
            <a:endParaRPr lang="en-US" sz="2600" i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5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BC2DAB-21AD-680C-7AA4-C0E9C51E2D01}"/>
              </a:ext>
            </a:extLst>
          </p:cNvPr>
          <p:cNvSpPr txBox="1"/>
          <p:nvPr/>
        </p:nvSpPr>
        <p:spPr>
          <a:xfrm>
            <a:off x="1096818" y="2701589"/>
            <a:ext cx="9998364" cy="2436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ES" sz="36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 No permitas que nadie menosprecie tu juventud; antes, sé ejemplo de los creyentes en </a:t>
            </a:r>
            <a:r>
              <a:rPr lang="es-ES" sz="3600" b="0" i="1" u="sng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palabra</a:t>
            </a:r>
            <a:r>
              <a:rPr lang="es-ES" sz="36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, conducta, amor, fe y pureza. </a:t>
            </a:r>
            <a:r>
              <a:rPr lang="en-US" sz="3600" i="1" spc="4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600" i="1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Tim 4:12</a:t>
            </a:r>
            <a:endParaRPr lang="en-US" sz="3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43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BC2DAB-21AD-680C-7AA4-C0E9C51E2D01}"/>
              </a:ext>
            </a:extLst>
          </p:cNvPr>
          <p:cNvSpPr txBox="1"/>
          <p:nvPr/>
        </p:nvSpPr>
        <p:spPr>
          <a:xfrm>
            <a:off x="135958" y="137285"/>
            <a:ext cx="12056042" cy="6723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#1:  </a:t>
            </a:r>
            <a:r>
              <a:rPr lang="en-US" sz="2800" spc="45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2800" spc="45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palabra</a:t>
            </a:r>
            <a:r>
              <a:rPr lang="en-US" sz="28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s-ES" sz="2800" b="1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debemos guardar las palabras que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800" b="1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usamos</a:t>
            </a:r>
            <a:endParaRPr lang="en-US" sz="2800" b="1" spc="45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00" spc="45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80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alentaos los unos a los otros, y edificaos el uno al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</a:t>
            </a:r>
            <a:r>
              <a:rPr lang="es-ES" sz="280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otro, tal como lo estáis haciendo</a:t>
            </a:r>
            <a:r>
              <a:rPr lang="en-US" sz="2800" i="1" spc="45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- </a:t>
            </a:r>
            <a:r>
              <a:rPr lang="en-US" sz="2800" i="1" spc="45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2800" i="1" spc="45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</a:t>
            </a:r>
            <a:r>
              <a:rPr lang="en-US" sz="2800" i="1" spc="45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5:11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i="1" spc="45" dirty="0">
              <a:solidFill>
                <a:srgbClr val="C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800" spc="45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s-ES" sz="28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ebemos elegir nuestras palabras con 			 cuidado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8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animar y </a:t>
            </a:r>
            <a:r>
              <a:rPr lang="es-ES" sz="2800" spc="45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motivar</a:t>
            </a:r>
            <a:r>
              <a:rPr lang="es-ES" sz="28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 uno al 					otro más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8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bien que criticar el carácter, la 				 actitud, </a:t>
            </a:r>
            <a:r>
              <a:rPr lang="es-ES" sz="2800" spc="45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el </a:t>
            </a:r>
            <a:endParaRPr lang="es-ES" sz="2800" spc="45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8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semblante de alguien.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spc="45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spc="4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Ef 4:29</a:t>
            </a:r>
            <a:r>
              <a:rPr lang="en-US" sz="28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- </a:t>
            </a:r>
            <a:r>
              <a:rPr lang="es-ES" sz="2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No salga de vuestra boca ninguna palabra corrompida, </a:t>
            </a:r>
            <a:r>
              <a:rPr lang="es-ES" sz="2800" b="0" i="0" u="sng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sino sólo la que sea buena para edificación</a:t>
            </a:r>
            <a:r>
              <a:rPr lang="es-ES" sz="2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, según la necesidad del momento, para que imparta gracia a los que escuchan.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s-ES" sz="700" b="0" i="0" dirty="0">
              <a:solidFill>
                <a:srgbClr val="C00000"/>
              </a:solidFill>
              <a:effectLst/>
              <a:latin typeface="Arial Black" panose="020B0A04020102020204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CO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¿Es común esto?</a:t>
            </a:r>
            <a:endParaRPr lang="en-US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C6E424F6-76B5-14F0-6F15-7BD6F59709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72342">
            <a:off x="7279860" y="-483711"/>
            <a:ext cx="4195313" cy="533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92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BC2DAB-21AD-680C-7AA4-C0E9C51E2D01}"/>
              </a:ext>
            </a:extLst>
          </p:cNvPr>
          <p:cNvSpPr txBox="1"/>
          <p:nvPr/>
        </p:nvSpPr>
        <p:spPr>
          <a:xfrm>
            <a:off x="0" y="0"/>
            <a:ext cx="5434642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-ES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todo lo que es </a:t>
            </a:r>
            <a:r>
              <a:rPr lang="es-ES" sz="2800" b="1" i="1" dirty="0">
                <a:effectLst/>
                <a:latin typeface="Arial Black" panose="020B0A04020102020204" pitchFamily="34" charset="0"/>
              </a:rPr>
              <a:t>verdadero</a:t>
            </a:r>
            <a:r>
              <a:rPr lang="es-ES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, todo lo </a:t>
            </a:r>
            <a:r>
              <a:rPr lang="es-ES" sz="2800" b="1" i="1" dirty="0">
                <a:effectLst/>
                <a:latin typeface="Arial Black" panose="020B0A04020102020204" pitchFamily="34" charset="0"/>
              </a:rPr>
              <a:t>digno</a:t>
            </a:r>
            <a:r>
              <a:rPr lang="es-ES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, todo lo </a:t>
            </a:r>
            <a:r>
              <a:rPr lang="es-ES" sz="2800" b="1" i="1" dirty="0">
                <a:effectLst/>
                <a:latin typeface="Arial Black" panose="020B0A04020102020204" pitchFamily="34" charset="0"/>
              </a:rPr>
              <a:t>justo</a:t>
            </a:r>
            <a:r>
              <a:rPr lang="es-ES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, todo lo </a:t>
            </a:r>
            <a:r>
              <a:rPr lang="es-ES" sz="2800" b="1" i="1" dirty="0">
                <a:effectLst/>
                <a:latin typeface="Arial Black" panose="020B0A04020102020204" pitchFamily="34" charset="0"/>
              </a:rPr>
              <a:t>puro</a:t>
            </a:r>
            <a:r>
              <a:rPr lang="es-ES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, todo lo </a:t>
            </a:r>
            <a:r>
              <a:rPr lang="es-ES" sz="2800" b="1" i="1" dirty="0">
                <a:effectLst/>
                <a:latin typeface="Arial Black" panose="020B0A04020102020204" pitchFamily="34" charset="0"/>
              </a:rPr>
              <a:t>amable</a:t>
            </a:r>
            <a:r>
              <a:rPr lang="es-ES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, todo lo </a:t>
            </a:r>
            <a:r>
              <a:rPr lang="es-ES" sz="2800" b="1" i="1" dirty="0">
                <a:effectLst/>
                <a:latin typeface="Arial Black" panose="020B0A04020102020204" pitchFamily="34" charset="0"/>
              </a:rPr>
              <a:t>honorable</a:t>
            </a:r>
            <a:r>
              <a:rPr lang="es-ES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, si hay alguna </a:t>
            </a:r>
            <a:r>
              <a:rPr lang="es-ES" sz="2800" b="1" i="1" dirty="0">
                <a:effectLst/>
                <a:latin typeface="Arial Black" panose="020B0A04020102020204" pitchFamily="34" charset="0"/>
              </a:rPr>
              <a:t>virtud</a:t>
            </a:r>
            <a:r>
              <a:rPr lang="es-ES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 o algo que </a:t>
            </a:r>
            <a:r>
              <a:rPr lang="es-ES" sz="2800" b="1" i="1" dirty="0">
                <a:effectLst/>
                <a:latin typeface="Arial Black" panose="020B0A04020102020204" pitchFamily="34" charset="0"/>
              </a:rPr>
              <a:t>merece elogio</a:t>
            </a:r>
            <a:r>
              <a:rPr lang="es-ES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, en esto meditad.</a:t>
            </a:r>
            <a:r>
              <a:rPr lang="es-ES" sz="2800" b="1" i="1" dirty="0">
                <a:solidFill>
                  <a:srgbClr val="0A0A0A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s-ES" sz="2800" b="1" dirty="0">
                <a:solidFill>
                  <a:srgbClr val="0A0A0A"/>
                </a:solidFill>
                <a:latin typeface="Arial Black" panose="020B0A04020102020204" pitchFamily="34" charset="0"/>
              </a:rPr>
              <a:t>– Fil 4:8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s-ES" sz="2800" b="1" dirty="0">
              <a:solidFill>
                <a:srgbClr val="0A0A0A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-CO" sz="2800" b="1" dirty="0">
                <a:solidFill>
                  <a:srgbClr val="0A0A0A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¿Cómo se puede controlar su palabra para hablar con o</a:t>
            </a:r>
            <a:r>
              <a:rPr lang="es-CO" sz="2800" b="1" dirty="0">
                <a:solidFill>
                  <a:srgbClr val="0A0A0A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</a:t>
            </a:r>
            <a:r>
              <a:rPr lang="es-CO" sz="2800" b="1" dirty="0">
                <a:solidFill>
                  <a:srgbClr val="0A0A0A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cerca de otra persona de esta manera, evitando la te</a:t>
            </a:r>
            <a:r>
              <a:rPr lang="es-CO" sz="2800" b="1" dirty="0">
                <a:solidFill>
                  <a:srgbClr val="0A0A0A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ntación de </a:t>
            </a:r>
            <a:r>
              <a:rPr lang="es-CO" sz="2800" b="1" dirty="0">
                <a:solidFill>
                  <a:srgbClr val="0A0A0A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utilizar palabras negativas, críticas, o sarcásticas?</a:t>
            </a:r>
            <a:endParaRPr lang="es-ES" sz="2800" b="1" dirty="0">
              <a:solidFill>
                <a:srgbClr val="0A0A0A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Guard Your Tongue -">
            <a:extLst>
              <a:ext uri="{FF2B5EF4-FFF2-40B4-BE49-F238E27FC236}">
                <a16:creationId xmlns:a16="http://schemas.microsoft.com/office/drawing/2014/main" id="{44DBDC42-2AB8-7ED3-74C4-DEFD30D3B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547" y="3019245"/>
            <a:ext cx="6824453" cy="3838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5435949-9C9D-18E3-DBE1-F3DB8E9E4C8B}"/>
              </a:ext>
            </a:extLst>
          </p:cNvPr>
          <p:cNvSpPr txBox="1"/>
          <p:nvPr/>
        </p:nvSpPr>
        <p:spPr>
          <a:xfrm>
            <a:off x="6236898" y="1516520"/>
            <a:ext cx="543464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#1:  </a:t>
            </a:r>
            <a:r>
              <a:rPr lang="en-US" sz="2800" spc="45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2800" spc="45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palabra</a:t>
            </a:r>
            <a:r>
              <a:rPr lang="en-US" sz="28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s-ES" sz="2800" b="1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debemos guardar las palabras que usamos</a:t>
            </a:r>
            <a:endParaRPr lang="es-ES" sz="2800" b="1" dirty="0">
              <a:solidFill>
                <a:srgbClr val="0A0A0A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76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BC2DAB-21AD-680C-7AA4-C0E9C51E2D01}"/>
              </a:ext>
            </a:extLst>
          </p:cNvPr>
          <p:cNvSpPr txBox="1"/>
          <p:nvPr/>
        </p:nvSpPr>
        <p:spPr>
          <a:xfrm>
            <a:off x="1199072" y="2449904"/>
            <a:ext cx="10992928" cy="4306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…la persona que </a:t>
            </a:r>
            <a:r>
              <a:rPr lang="en-US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quieres</a:t>
            </a:r>
            <a:r>
              <a:rPr lang="en-US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criticar</a:t>
            </a:r>
            <a:r>
              <a:rPr lang="en-US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2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vez</a:t>
            </a:r>
            <a:r>
              <a:rPr lang="en-US" sz="2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6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criticarla</a:t>
            </a:r>
            <a:r>
              <a:rPr lang="en-US" sz="2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¿</a:t>
            </a:r>
            <a:r>
              <a:rPr lang="en-US" sz="26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Qué</a:t>
            </a:r>
            <a:r>
              <a:rPr lang="en-US" sz="2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puedes</a:t>
            </a:r>
            <a:r>
              <a:rPr lang="en-US" sz="2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decir</a:t>
            </a:r>
            <a:r>
              <a:rPr lang="en-US" sz="2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6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él</a:t>
            </a:r>
            <a:r>
              <a:rPr lang="en-US" sz="2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26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ella</a:t>
            </a:r>
            <a:r>
              <a:rPr lang="en-US" sz="2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es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Verdadero</a:t>
            </a:r>
            <a:endParaRPr lang="en-US" sz="2400" dirty="0">
              <a:solidFill>
                <a:srgbClr val="C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  </a:t>
            </a:r>
            <a:r>
              <a:rPr lang="en-US" sz="2400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Digno</a:t>
            </a:r>
            <a:endParaRPr lang="en-US" sz="2400" dirty="0">
              <a:solidFill>
                <a:srgbClr val="C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  Justo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 Puro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     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Amable</a:t>
            </a:r>
            <a:endParaRPr lang="en-US" sz="2400" dirty="0">
              <a:solidFill>
                <a:srgbClr val="C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  Honorable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De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virtud</a:t>
            </a:r>
            <a:endParaRPr lang="en-US" sz="2400" dirty="0">
              <a:solidFill>
                <a:srgbClr val="C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 </a:t>
            </a:r>
            <a:r>
              <a:rPr lang="en-US" sz="2400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Merece</a:t>
            </a:r>
            <a:r>
              <a:rPr lang="en-US" sz="24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elogio</a:t>
            </a:r>
            <a:r>
              <a:rPr lang="en-US" sz="24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9C7AB2E-68E2-4221-4856-EAE73A1A760B}"/>
              </a:ext>
            </a:extLst>
          </p:cNvPr>
          <p:cNvCxnSpPr>
            <a:cxnSpLocks/>
          </p:cNvCxnSpPr>
          <p:nvPr/>
        </p:nvCxnSpPr>
        <p:spPr>
          <a:xfrm>
            <a:off x="5848710" y="4918694"/>
            <a:ext cx="2173856" cy="0"/>
          </a:xfrm>
          <a:prstGeom prst="straightConnector1">
            <a:avLst/>
          </a:prstGeom>
          <a:ln w="1270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Jedi Meditation for Padawans | Geek Fitness">
            <a:extLst>
              <a:ext uri="{FF2B5EF4-FFF2-40B4-BE49-F238E27FC236}">
                <a16:creationId xmlns:a16="http://schemas.microsoft.com/office/drawing/2014/main" id="{ADE72DFB-1A68-CF2B-DD68-5316A9C251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95562"/>
            <a:ext cx="4649638" cy="316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CB9940B-2736-0DBB-4C9F-6E7202165400}"/>
              </a:ext>
            </a:extLst>
          </p:cNvPr>
          <p:cNvSpPr/>
          <p:nvPr/>
        </p:nvSpPr>
        <p:spPr>
          <a:xfrm>
            <a:off x="3545458" y="4094872"/>
            <a:ext cx="2303252" cy="164764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i="1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¿En esto meditas?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8256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BC2DAB-21AD-680C-7AA4-C0E9C51E2D01}"/>
              </a:ext>
            </a:extLst>
          </p:cNvPr>
          <p:cNvSpPr txBox="1"/>
          <p:nvPr/>
        </p:nvSpPr>
        <p:spPr>
          <a:xfrm>
            <a:off x="500332" y="494038"/>
            <a:ext cx="11266097" cy="6231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#1:  </a:t>
            </a:r>
            <a:r>
              <a:rPr lang="en-US" sz="2600" spc="45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2600" spc="45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palabra</a:t>
            </a:r>
            <a:r>
              <a:rPr lang="en-US" sz="26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s-ES" sz="2600" dirty="0">
                <a:solidFill>
                  <a:srgbClr val="0A0A0A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también puede referirse a tu entendimiento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600" dirty="0">
                <a:solidFill>
                  <a:srgbClr val="0A0A0A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y tu uso de la </a:t>
            </a:r>
            <a:r>
              <a:rPr lang="es-ES" sz="2600" dirty="0">
                <a:solidFill>
                  <a:srgbClr val="0A0A0A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Palabra de Dios</a:t>
            </a:r>
            <a:r>
              <a:rPr lang="es-ES" sz="2600" dirty="0">
                <a:solidFill>
                  <a:srgbClr val="0A0A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S" sz="2600" dirty="0">
              <a:solidFill>
                <a:srgbClr val="0A0A0A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s-ES" sz="1200" dirty="0">
              <a:solidFill>
                <a:srgbClr val="0A0A0A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lphaLcPeriod"/>
            </a:pPr>
            <a:r>
              <a:rPr lang="es-ES" sz="2600" dirty="0">
                <a:solidFill>
                  <a:srgbClr val="0A0A0A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Él dijo a Timoteo</a:t>
            </a:r>
            <a:r>
              <a:rPr lang="es-ES" sz="2600" i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26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Procura con diligencia presentarte a Dios aprobado, como obrero que no tiene de qué avergonzarse, </a:t>
            </a:r>
            <a:r>
              <a:rPr lang="es-ES" sz="2600" b="0" i="1" u="sng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que maneja con precisión la palabra de verdad</a:t>
            </a:r>
            <a:r>
              <a:rPr lang="es-ES" sz="26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s-ES" sz="1000" i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6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¿Puedes hacerlo?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s-ES" sz="2600" dirty="0">
              <a:solidFill>
                <a:srgbClr val="0A0A0A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600" dirty="0">
                <a:solidFill>
                  <a:srgbClr val="0A0A0A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¿Qué dice la Palabra?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600" dirty="0">
                <a:solidFill>
                  <a:srgbClr val="0A0A0A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¿qué significa?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600" dirty="0">
                <a:solidFill>
                  <a:srgbClr val="0A0A0A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¿qué significa para </a:t>
            </a:r>
            <a:r>
              <a:rPr lang="es-ES" sz="2600" dirty="0" err="1">
                <a:solidFill>
                  <a:srgbClr val="0A0A0A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es-ES" sz="2600" dirty="0">
                <a:solidFill>
                  <a:srgbClr val="0A0A0A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600" dirty="0">
                <a:solidFill>
                  <a:srgbClr val="0A0A0A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¿Qué te dice sobre Dios?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600" dirty="0">
                <a:solidFill>
                  <a:srgbClr val="0A0A0A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¿Qu</a:t>
            </a:r>
            <a:r>
              <a:rPr lang="es-CO" sz="2600" dirty="0">
                <a:solidFill>
                  <a:srgbClr val="0A0A0A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 te dice </a:t>
            </a:r>
            <a:r>
              <a:rPr lang="es-ES" sz="2600" dirty="0">
                <a:solidFill>
                  <a:srgbClr val="0A0A0A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sobre </a:t>
            </a:r>
            <a:r>
              <a:rPr lang="es-ES" sz="2600" dirty="0" err="1">
                <a:solidFill>
                  <a:srgbClr val="0A0A0A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es-ES" sz="2600" dirty="0">
                <a:solidFill>
                  <a:srgbClr val="0A0A0A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600" b="1" spc="45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966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CFF131CA-4A11-1BDE-0BC8-FC78CF8C6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85" y="1052423"/>
            <a:ext cx="2895600" cy="67710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b="1">
                <a:solidFill>
                  <a:srgbClr val="FF6600"/>
                </a:solidFill>
                <a:latin typeface="Tempus Sans ITC" panose="04020404030D07020202" pitchFamily="82" charset="0"/>
              </a:rPr>
              <a:t>Patriarc</a:t>
            </a:r>
            <a:r>
              <a:rPr lang="es-CO" altLang="en-US" b="1">
                <a:solidFill>
                  <a:srgbClr val="FF6600"/>
                </a:solidFill>
                <a:latin typeface="Tempus Sans ITC" panose="04020404030D07020202" pitchFamily="82" charset="0"/>
              </a:rPr>
              <a:t>as</a:t>
            </a:r>
          </a:p>
          <a:p>
            <a:pPr algn="ctr"/>
            <a:r>
              <a:rPr lang="es-CO" altLang="en-US" sz="2000" b="1">
                <a:solidFill>
                  <a:schemeClr val="bg1"/>
                </a:solidFill>
                <a:latin typeface="Tempus Sans ITC" panose="04020404030D07020202" pitchFamily="82" charset="0"/>
              </a:rPr>
              <a:t>Religión familiar</a:t>
            </a:r>
            <a:endParaRPr lang="en-US" altLang="en-US" sz="20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9E9A90DF-D530-688D-CD52-1D9C2768B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785" y="1052423"/>
            <a:ext cx="28956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b="1" dirty="0" err="1">
                <a:solidFill>
                  <a:srgbClr val="FF6600"/>
                </a:solidFill>
                <a:latin typeface="Tempus Sans ITC" panose="04020404030D07020202" pitchFamily="82" charset="0"/>
              </a:rPr>
              <a:t>Mois</a:t>
            </a:r>
            <a:r>
              <a:rPr lang="es-CO" altLang="en-US" b="1" dirty="0" err="1">
                <a:solidFill>
                  <a:srgbClr val="FF6600"/>
                </a:solidFill>
                <a:latin typeface="Tempus Sans ITC" panose="04020404030D07020202" pitchFamily="82" charset="0"/>
              </a:rPr>
              <a:t>és</a:t>
            </a:r>
            <a:endParaRPr lang="es-CO" altLang="en-US" b="1" dirty="0">
              <a:solidFill>
                <a:srgbClr val="FF6600"/>
              </a:solidFill>
              <a:latin typeface="Tempus Sans ITC" panose="04020404030D07020202" pitchFamily="82" charset="0"/>
            </a:endParaRPr>
          </a:p>
          <a:p>
            <a:pPr algn="ctr"/>
            <a:r>
              <a:rPr lang="es-CO" altLang="en-US" sz="20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Religión nacional</a:t>
            </a:r>
            <a:endParaRPr lang="en-US" altLang="en-US" sz="20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767392DB-24BB-48F5-66D6-1FC379EEE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8985" y="1052423"/>
            <a:ext cx="28194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b="1" dirty="0">
                <a:solidFill>
                  <a:srgbClr val="FF6600"/>
                </a:solidFill>
                <a:latin typeface="Tempus Sans ITC" panose="04020404030D07020202" pitchFamily="82" charset="0"/>
              </a:rPr>
              <a:t>Cristo</a:t>
            </a:r>
          </a:p>
          <a:p>
            <a:pPr algn="ctr"/>
            <a:r>
              <a:rPr lang="es-CO" altLang="en-US" sz="20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Religión universal</a:t>
            </a:r>
            <a:endParaRPr lang="en-US" altLang="en-US" sz="20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90FD21D5-60CA-753C-E93A-77D4E8B20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85" y="5929224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2000" b="1" dirty="0">
                <a:solidFill>
                  <a:srgbClr val="FF6600"/>
                </a:solidFill>
                <a:latin typeface="Tempus Sans ITC" panose="04020404030D07020202" pitchFamily="82" charset="0"/>
              </a:rPr>
              <a:t>Altar </a:t>
            </a:r>
            <a:r>
              <a:rPr lang="es-CO" altLang="en-US" sz="2000" b="1" dirty="0" err="1">
                <a:solidFill>
                  <a:srgbClr val="FF6600"/>
                </a:solidFill>
                <a:latin typeface="Tempus Sans ITC" panose="04020404030D07020202" pitchFamily="82" charset="0"/>
              </a:rPr>
              <a:t>familial</a:t>
            </a:r>
            <a:endParaRPr lang="en-US" altLang="en-US" sz="2000" b="1" dirty="0">
              <a:solidFill>
                <a:srgbClr val="FF6600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62" name="Text Box 14">
            <a:extLst>
              <a:ext uri="{FF2B5EF4-FFF2-40B4-BE49-F238E27FC236}">
                <a16:creationId xmlns:a16="http://schemas.microsoft.com/office/drawing/2014/main" id="{969C3E15-FB2E-1DDD-6D4B-07CA34082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85" y="5319623"/>
            <a:ext cx="2286000" cy="60016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CO" altLang="en-US" sz="20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Dios habló a los padres - </a:t>
            </a:r>
            <a:r>
              <a:rPr lang="es-CO" altLang="en-US" sz="1400" b="1" dirty="0" err="1">
                <a:solidFill>
                  <a:srgbClr val="FFFF00"/>
                </a:solidFill>
                <a:latin typeface="Tempus Sans ITC" panose="04020404030D07020202" pitchFamily="82" charset="0"/>
              </a:rPr>
              <a:t>Gén</a:t>
            </a:r>
            <a:r>
              <a:rPr lang="es-CO" altLang="en-US" sz="14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. 12:1</a:t>
            </a:r>
            <a:endParaRPr lang="en-US" altLang="en-US" sz="1400" b="1" dirty="0">
              <a:solidFill>
                <a:srgbClr val="FFFF00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64" name="Text Box 16">
            <a:extLst>
              <a:ext uri="{FF2B5EF4-FFF2-40B4-BE49-F238E27FC236}">
                <a16:creationId xmlns:a16="http://schemas.microsoft.com/office/drawing/2014/main" id="{7E53F2E1-78C6-9AEA-CE47-7B0D02AD5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85" y="6310224"/>
            <a:ext cx="3200400" cy="35394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CO" altLang="en-US" sz="20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Sacrificios de animales</a:t>
            </a:r>
            <a:endParaRPr lang="en-US" altLang="en-US" sz="2000" b="1" dirty="0">
              <a:solidFill>
                <a:srgbClr val="FFFF00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6E3CC904-6DDE-03C8-90E8-8CE51A239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85" y="5243423"/>
            <a:ext cx="3124200" cy="1447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Rectangle 18">
            <a:extLst>
              <a:ext uri="{FF2B5EF4-FFF2-40B4-BE49-F238E27FC236}">
                <a16:creationId xmlns:a16="http://schemas.microsoft.com/office/drawing/2014/main" id="{A5CF0969-0BED-2068-B1F6-F15649832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4785" y="5243423"/>
            <a:ext cx="3048000" cy="1447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Rectangle 19">
            <a:extLst>
              <a:ext uri="{FF2B5EF4-FFF2-40B4-BE49-F238E27FC236}">
                <a16:creationId xmlns:a16="http://schemas.microsoft.com/office/drawing/2014/main" id="{543A0648-218F-1974-2D33-93477B06E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8985" y="5243423"/>
            <a:ext cx="2819400" cy="1447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Text Box 20">
            <a:extLst>
              <a:ext uri="{FF2B5EF4-FFF2-40B4-BE49-F238E27FC236}">
                <a16:creationId xmlns:a16="http://schemas.microsoft.com/office/drawing/2014/main" id="{D9FB77F9-CA74-4CF7-434A-9054AD835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85" y="5319624"/>
            <a:ext cx="2819400" cy="142885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0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La Ley vino por Moisés</a:t>
            </a:r>
          </a:p>
          <a:p>
            <a:pPr algn="ctr">
              <a:lnSpc>
                <a:spcPct val="90000"/>
              </a:lnSpc>
            </a:pPr>
            <a:r>
              <a:rPr lang="es-CO" altLang="en-US" sz="2000" b="1" dirty="0" err="1">
                <a:solidFill>
                  <a:srgbClr val="FFFF00"/>
                </a:solidFill>
                <a:latin typeface="Tempus Sans ITC" panose="04020404030D07020202" pitchFamily="82" charset="0"/>
              </a:rPr>
              <a:t>Ayo</a:t>
            </a:r>
            <a:r>
              <a:rPr lang="es-CO" altLang="en-US" sz="20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 (tutor)</a:t>
            </a:r>
            <a:r>
              <a:rPr lang="es-CO" altLang="en-US" sz="14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 - </a:t>
            </a:r>
            <a:r>
              <a:rPr lang="es-CO" altLang="en-US" sz="1400" b="1" dirty="0" err="1">
                <a:solidFill>
                  <a:srgbClr val="FFFF00"/>
                </a:solidFill>
                <a:latin typeface="Tempus Sans ITC" panose="04020404030D07020202" pitchFamily="82" charset="0"/>
              </a:rPr>
              <a:t>Gál</a:t>
            </a:r>
            <a:r>
              <a:rPr lang="es-CO" altLang="en-US" sz="14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. 3:24</a:t>
            </a:r>
            <a:endParaRPr lang="es-CO" altLang="en-US" sz="2000" b="1" dirty="0">
              <a:solidFill>
                <a:srgbClr val="FFFF00"/>
              </a:solidFill>
              <a:latin typeface="Tempus Sans ITC" panose="04020404030D07020202" pitchFamily="82" charset="0"/>
            </a:endParaRPr>
          </a:p>
          <a:p>
            <a:pPr algn="ctr">
              <a:lnSpc>
                <a:spcPct val="90000"/>
              </a:lnSpc>
            </a:pPr>
            <a:r>
              <a:rPr lang="es-CO" altLang="en-US" sz="20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Cancelado</a:t>
            </a:r>
            <a:r>
              <a:rPr lang="es-CO" altLang="en-US" sz="14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 – Col. 2:14</a:t>
            </a:r>
          </a:p>
          <a:p>
            <a:pPr algn="ctr">
              <a:lnSpc>
                <a:spcPct val="90000"/>
              </a:lnSpc>
            </a:pPr>
            <a:r>
              <a:rPr lang="es-CO" altLang="en-US" b="1" dirty="0">
                <a:solidFill>
                  <a:srgbClr val="FF6600"/>
                </a:solidFill>
                <a:latin typeface="Tempus Sans ITC" panose="04020404030D07020202" pitchFamily="82" charset="0"/>
              </a:rPr>
              <a:t>Tabernáculo y Templo</a:t>
            </a:r>
          </a:p>
          <a:p>
            <a:pPr algn="ctr">
              <a:lnSpc>
                <a:spcPct val="90000"/>
              </a:lnSpc>
            </a:pPr>
            <a:r>
              <a:rPr lang="es-CO" altLang="en-US" b="1" dirty="0">
                <a:solidFill>
                  <a:srgbClr val="FF6600"/>
                </a:solidFill>
                <a:latin typeface="Tempus Sans ITC" panose="04020404030D07020202" pitchFamily="82" charset="0"/>
              </a:rPr>
              <a:t>Pascua . . . . . . . Sábado</a:t>
            </a:r>
            <a:endParaRPr lang="en-US" altLang="en-US" b="1" dirty="0">
              <a:solidFill>
                <a:srgbClr val="FF6600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69" name="Text Box 21">
            <a:extLst>
              <a:ext uri="{FF2B5EF4-FFF2-40B4-BE49-F238E27FC236}">
                <a16:creationId xmlns:a16="http://schemas.microsoft.com/office/drawing/2014/main" id="{42F9F82D-BA5C-3504-130E-5ED740BF4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5185" y="5319624"/>
            <a:ext cx="2743200" cy="134575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CO" altLang="en-US" sz="20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Cristo…Gracia/Verdad</a:t>
            </a:r>
          </a:p>
          <a:p>
            <a:pPr>
              <a:lnSpc>
                <a:spcPct val="90000"/>
              </a:lnSpc>
            </a:pPr>
            <a:r>
              <a:rPr lang="es-CO" altLang="en-US" sz="2000" b="1" dirty="0">
                <a:solidFill>
                  <a:srgbClr val="FF6600"/>
                </a:solidFill>
                <a:latin typeface="Tempus Sans ITC" panose="04020404030D07020202" pitchFamily="82" charset="0"/>
              </a:rPr>
              <a:t>Evangelio . . . Iglesia</a:t>
            </a:r>
            <a:endParaRPr lang="es-CO" altLang="en-US" sz="1400" b="1" dirty="0">
              <a:solidFill>
                <a:srgbClr val="FF6600"/>
              </a:solidFill>
              <a:latin typeface="Tempus Sans ITC" panose="04020404030D07020202" pitchFamily="82" charset="0"/>
            </a:endParaRPr>
          </a:p>
          <a:p>
            <a:pPr>
              <a:lnSpc>
                <a:spcPct val="90000"/>
              </a:lnSpc>
            </a:pPr>
            <a:r>
              <a:rPr lang="es-CO" altLang="en-US" sz="14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  Rom. 1:16             </a:t>
            </a:r>
            <a:r>
              <a:rPr lang="es-CO" altLang="en-US" sz="1400" b="1" dirty="0" err="1">
                <a:solidFill>
                  <a:srgbClr val="FFFF00"/>
                </a:solidFill>
                <a:latin typeface="Tempus Sans ITC" panose="04020404030D07020202" pitchFamily="82" charset="0"/>
              </a:rPr>
              <a:t>Hech</a:t>
            </a:r>
            <a:r>
              <a:rPr lang="es-CO" altLang="en-US" sz="14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. 2:47</a:t>
            </a:r>
          </a:p>
          <a:p>
            <a:pPr algn="ctr">
              <a:lnSpc>
                <a:spcPct val="90000"/>
              </a:lnSpc>
            </a:pPr>
            <a:r>
              <a:rPr lang="es-CO" altLang="en-US" b="1" dirty="0">
                <a:solidFill>
                  <a:srgbClr val="FF6600"/>
                </a:solidFill>
                <a:latin typeface="Tempus Sans ITC" panose="04020404030D07020202" pitchFamily="82" charset="0"/>
              </a:rPr>
              <a:t>Templo espiritual</a:t>
            </a:r>
            <a:endParaRPr lang="en-US" altLang="en-US" b="1" dirty="0">
              <a:solidFill>
                <a:srgbClr val="FFFF00"/>
              </a:solidFill>
              <a:latin typeface="Tempus Sans ITC" panose="04020404030D07020202" pitchFamily="82" charset="0"/>
            </a:endParaRPr>
          </a:p>
          <a:p>
            <a:pPr>
              <a:lnSpc>
                <a:spcPct val="90000"/>
              </a:lnSpc>
            </a:pPr>
            <a:r>
              <a:rPr lang="es-CO" altLang="en-US" b="1" dirty="0">
                <a:solidFill>
                  <a:srgbClr val="FF6600"/>
                </a:solidFill>
                <a:latin typeface="Tempus Sans ITC" panose="04020404030D07020202" pitchFamily="82" charset="0"/>
              </a:rPr>
              <a:t>la </a:t>
            </a:r>
            <a:r>
              <a:rPr lang="en-US" altLang="en-US" b="1" dirty="0">
                <a:solidFill>
                  <a:srgbClr val="FF6600"/>
                </a:solidFill>
                <a:latin typeface="Tempus Sans ITC" panose="04020404030D07020202" pitchFamily="82" charset="0"/>
              </a:rPr>
              <a:t>Cena</a:t>
            </a:r>
            <a:r>
              <a:rPr lang="es-CO" altLang="en-US" b="1" dirty="0">
                <a:solidFill>
                  <a:srgbClr val="FF6600"/>
                </a:solidFill>
                <a:latin typeface="Tempus Sans ITC" panose="04020404030D07020202" pitchFamily="82" charset="0"/>
              </a:rPr>
              <a:t> . . . . . día del Señor</a:t>
            </a:r>
            <a:endParaRPr lang="en-US" altLang="en-US" b="1" dirty="0">
              <a:solidFill>
                <a:srgbClr val="FF6600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70" name="Oval 22">
            <a:extLst>
              <a:ext uri="{FF2B5EF4-FFF2-40B4-BE49-F238E27FC236}">
                <a16:creationId xmlns:a16="http://schemas.microsoft.com/office/drawing/2014/main" id="{941A1CBA-45ED-CCAD-638D-D157AD6FE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85" y="1814423"/>
            <a:ext cx="2743200" cy="29718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73" name="Oval 25">
            <a:extLst>
              <a:ext uri="{FF2B5EF4-FFF2-40B4-BE49-F238E27FC236}">
                <a16:creationId xmlns:a16="http://schemas.microsoft.com/office/drawing/2014/main" id="{1293C84D-C6EB-87F7-71A5-CF771FD90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4785" y="1890623"/>
            <a:ext cx="2743200" cy="28956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74" name="Oval 26">
            <a:extLst>
              <a:ext uri="{FF2B5EF4-FFF2-40B4-BE49-F238E27FC236}">
                <a16:creationId xmlns:a16="http://schemas.microsoft.com/office/drawing/2014/main" id="{CFA51AE9-7DA1-F5A2-534D-BD985BA20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8985" y="1814423"/>
            <a:ext cx="2667000" cy="29718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76" name="Rectangle 28">
            <a:extLst>
              <a:ext uri="{FF2B5EF4-FFF2-40B4-BE49-F238E27FC236}">
                <a16:creationId xmlns:a16="http://schemas.microsoft.com/office/drawing/2014/main" id="{B9F65D15-35D0-7A37-0031-0066474EB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3785" y="2576423"/>
            <a:ext cx="304800" cy="14478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7" name="Line 29">
            <a:extLst>
              <a:ext uri="{FF2B5EF4-FFF2-40B4-BE49-F238E27FC236}">
                <a16:creationId xmlns:a16="http://schemas.microsoft.com/office/drawing/2014/main" id="{5FDAFE96-F476-0DF0-2A58-1C5A5C4EB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0385" y="2119223"/>
            <a:ext cx="0" cy="1828800"/>
          </a:xfrm>
          <a:prstGeom prst="line">
            <a:avLst/>
          </a:prstGeom>
          <a:noFill/>
          <a:ln w="152400">
            <a:pattFill prst="pct50">
              <a:fgClr>
                <a:srgbClr val="996600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Line 30">
            <a:extLst>
              <a:ext uri="{FF2B5EF4-FFF2-40B4-BE49-F238E27FC236}">
                <a16:creationId xmlns:a16="http://schemas.microsoft.com/office/drawing/2014/main" id="{82B2D41F-34EE-AA73-4553-132209B820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223185" y="2424023"/>
            <a:ext cx="914400" cy="0"/>
          </a:xfrm>
          <a:prstGeom prst="line">
            <a:avLst/>
          </a:prstGeom>
          <a:noFill/>
          <a:ln w="152400">
            <a:pattFill prst="pct50">
              <a:fgClr>
                <a:srgbClr val="996600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Text Box 31">
            <a:extLst>
              <a:ext uri="{FF2B5EF4-FFF2-40B4-BE49-F238E27FC236}">
                <a16:creationId xmlns:a16="http://schemas.microsoft.com/office/drawing/2014/main" id="{D55FD313-2F63-3F16-6A62-791A13DB2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0511" y="1814423"/>
            <a:ext cx="1311275" cy="36933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b="1">
                <a:solidFill>
                  <a:srgbClr val="FF6600"/>
                </a:solidFill>
                <a:latin typeface="Tempus Sans ITC" panose="04020404030D07020202" pitchFamily="82" charset="0"/>
              </a:rPr>
              <a:t>Adán</a:t>
            </a:r>
            <a:endParaRPr lang="en-US" altLang="en-US" b="1">
              <a:solidFill>
                <a:srgbClr val="FF6600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80" name="Rectangle 32">
            <a:extLst>
              <a:ext uri="{FF2B5EF4-FFF2-40B4-BE49-F238E27FC236}">
                <a16:creationId xmlns:a16="http://schemas.microsoft.com/office/drawing/2014/main" id="{EF36C7FE-C2E9-16D7-761A-36498A7EB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185" y="1890623"/>
            <a:ext cx="1752600" cy="36933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b="1">
                <a:solidFill>
                  <a:srgbClr val="FF6600"/>
                </a:solidFill>
                <a:latin typeface="Tempus Sans ITC" panose="04020404030D07020202" pitchFamily="82" charset="0"/>
              </a:rPr>
              <a:t>Moisés</a:t>
            </a:r>
            <a:endParaRPr lang="en-US" altLang="en-US" b="1">
              <a:solidFill>
                <a:srgbClr val="FF6600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81" name="Rectangle 33">
            <a:extLst>
              <a:ext uri="{FF2B5EF4-FFF2-40B4-BE49-F238E27FC236}">
                <a16:creationId xmlns:a16="http://schemas.microsoft.com/office/drawing/2014/main" id="{7750CB0B-BA2A-2791-DA5D-4E2E51246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8585" y="1814423"/>
            <a:ext cx="1524000" cy="36933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b="1">
                <a:solidFill>
                  <a:srgbClr val="FF6600"/>
                </a:solidFill>
                <a:latin typeface="Tempus Sans ITC" panose="04020404030D07020202" pitchFamily="82" charset="0"/>
              </a:rPr>
              <a:t>Cristo</a:t>
            </a:r>
            <a:endParaRPr lang="en-US" altLang="en-US" b="1">
              <a:solidFill>
                <a:srgbClr val="FF6600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82" name="Rectangle 34">
            <a:extLst>
              <a:ext uri="{FF2B5EF4-FFF2-40B4-BE49-F238E27FC236}">
                <a16:creationId xmlns:a16="http://schemas.microsoft.com/office/drawing/2014/main" id="{A783B526-F9F8-C58B-EA68-51675DA27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85" y="2195424"/>
            <a:ext cx="782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CO" altLang="en-US" b="1" dirty="0">
                <a:solidFill>
                  <a:schemeClr val="bg1"/>
                </a:solidFill>
                <a:latin typeface="Tempus Sans ITC" panose="04020404030D07020202" pitchFamily="82" charset="0"/>
              </a:rPr>
              <a:t>el mar</a:t>
            </a:r>
            <a:endParaRPr lang="en-US" altLang="en-US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83" name="Rectangle 35">
            <a:extLst>
              <a:ext uri="{FF2B5EF4-FFF2-40B4-BE49-F238E27FC236}">
                <a16:creationId xmlns:a16="http://schemas.microsoft.com/office/drawing/2014/main" id="{83A6AC6D-CA89-1A7A-F624-34F08F008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1385" y="4024224"/>
            <a:ext cx="649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CO" altLang="en-US" b="1">
                <a:solidFill>
                  <a:schemeClr val="bg1"/>
                </a:solidFill>
                <a:latin typeface="Tempus Sans ITC" panose="04020404030D07020202" pitchFamily="82" charset="0"/>
              </a:rPr>
              <a:t>Rojo</a:t>
            </a:r>
            <a:endParaRPr lang="en-US" altLang="en-US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84" name="Rectangle 36">
            <a:extLst>
              <a:ext uri="{FF2B5EF4-FFF2-40B4-BE49-F238E27FC236}">
                <a16:creationId xmlns:a16="http://schemas.microsoft.com/office/drawing/2014/main" id="{79B1AF8D-A8FB-0C4D-68AB-8CF2B2067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6985" y="1890623"/>
            <a:ext cx="11191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CO" altLang="en-US" sz="1400" b="1">
                <a:solidFill>
                  <a:schemeClr val="bg1"/>
                </a:solidFill>
                <a:latin typeface="Tempus Sans ITC" panose="04020404030D07020202" pitchFamily="82" charset="0"/>
              </a:rPr>
              <a:t>Heb. 9:15-17</a:t>
            </a:r>
            <a:endParaRPr lang="en-US" altLang="en-US" sz="14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85" name="Oval 37">
            <a:extLst>
              <a:ext uri="{FF2B5EF4-FFF2-40B4-BE49-F238E27FC236}">
                <a16:creationId xmlns:a16="http://schemas.microsoft.com/office/drawing/2014/main" id="{18476501-D879-0F67-94F7-8BB13B4CF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85" y="2881223"/>
            <a:ext cx="609600" cy="6096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6" name="Oval 38">
            <a:extLst>
              <a:ext uri="{FF2B5EF4-FFF2-40B4-BE49-F238E27FC236}">
                <a16:creationId xmlns:a16="http://schemas.microsoft.com/office/drawing/2014/main" id="{C718D0AB-F77D-1C49-4250-56B6F996D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85" y="2424023"/>
            <a:ext cx="1524000" cy="17526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7" name="Oval 39">
            <a:extLst>
              <a:ext uri="{FF2B5EF4-FFF2-40B4-BE49-F238E27FC236}">
                <a16:creationId xmlns:a16="http://schemas.microsoft.com/office/drawing/2014/main" id="{A97B2173-5CB8-E564-6D50-77567D9A8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3985" y="2728823"/>
            <a:ext cx="914400" cy="10668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88" name="Line 40">
            <a:extLst>
              <a:ext uri="{FF2B5EF4-FFF2-40B4-BE49-F238E27FC236}">
                <a16:creationId xmlns:a16="http://schemas.microsoft.com/office/drawing/2014/main" id="{6BD2CACF-AA8D-080F-8A26-E76439298C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8385" y="2500223"/>
            <a:ext cx="0" cy="1524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9" name="Oval 41">
            <a:extLst>
              <a:ext uri="{FF2B5EF4-FFF2-40B4-BE49-F238E27FC236}">
                <a16:creationId xmlns:a16="http://schemas.microsoft.com/office/drawing/2014/main" id="{8E26AE9D-1FCC-168E-F695-D97714F2D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8385" y="2500223"/>
            <a:ext cx="1219200" cy="16764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0" name="Text Box 42">
            <a:extLst>
              <a:ext uri="{FF2B5EF4-FFF2-40B4-BE49-F238E27FC236}">
                <a16:creationId xmlns:a16="http://schemas.microsoft.com/office/drawing/2014/main" id="{EB0C65A5-019C-5A9B-AA9A-BF8FB5EB3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85" y="3109824"/>
            <a:ext cx="533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1000" b="1">
                <a:solidFill>
                  <a:schemeClr val="bg1"/>
                </a:solidFill>
                <a:latin typeface="Tempus Sans ITC" panose="04020404030D07020202" pitchFamily="82" charset="0"/>
              </a:rPr>
              <a:t>Edén</a:t>
            </a:r>
            <a:endParaRPr lang="en-US" altLang="en-US" sz="1000" b="1">
              <a:latin typeface="Tempus Sans ITC" panose="04020404030D07020202" pitchFamily="82" charset="0"/>
            </a:endParaRPr>
          </a:p>
        </p:txBody>
      </p:sp>
      <p:sp>
        <p:nvSpPr>
          <p:cNvPr id="2091" name="Rectangle 43">
            <a:extLst>
              <a:ext uri="{FF2B5EF4-FFF2-40B4-BE49-F238E27FC236}">
                <a16:creationId xmlns:a16="http://schemas.microsoft.com/office/drawing/2014/main" id="{CAF4E296-4C8E-884E-ECCC-6B6C2F92B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86" y="2957423"/>
            <a:ext cx="587375" cy="4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1000" b="1">
                <a:solidFill>
                  <a:schemeClr val="bg1"/>
                </a:solidFill>
                <a:latin typeface="Tempus Sans ITC" panose="04020404030D07020202" pitchFamily="82" charset="0"/>
              </a:rPr>
              <a:t>Caín</a:t>
            </a:r>
          </a:p>
          <a:p>
            <a:pPr algn="ctr">
              <a:lnSpc>
                <a:spcPct val="75000"/>
              </a:lnSpc>
            </a:pPr>
            <a:r>
              <a:rPr lang="es-CO" altLang="en-US" sz="1000" b="1">
                <a:solidFill>
                  <a:schemeClr val="bg1"/>
                </a:solidFill>
                <a:latin typeface="Tempus Sans ITC" panose="04020404030D07020202" pitchFamily="82" charset="0"/>
              </a:rPr>
              <a:t>y</a:t>
            </a:r>
          </a:p>
          <a:p>
            <a:pPr algn="ctr">
              <a:lnSpc>
                <a:spcPct val="75000"/>
              </a:lnSpc>
            </a:pPr>
            <a:r>
              <a:rPr lang="es-CO" altLang="en-US" sz="1000" b="1">
                <a:solidFill>
                  <a:schemeClr val="bg1"/>
                </a:solidFill>
                <a:latin typeface="Tempus Sans ITC" panose="04020404030D07020202" pitchFamily="82" charset="0"/>
              </a:rPr>
              <a:t>Abél</a:t>
            </a:r>
            <a:endParaRPr lang="en-US" altLang="en-US" sz="10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92" name="Rectangle 44">
            <a:extLst>
              <a:ext uri="{FF2B5EF4-FFF2-40B4-BE49-F238E27FC236}">
                <a16:creationId xmlns:a16="http://schemas.microsoft.com/office/drawing/2014/main" id="{E41295A2-1C17-561A-51BF-E4AEA1197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8785" y="2805024"/>
            <a:ext cx="228600" cy="102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rgbClr val="FFFF00"/>
                </a:solidFill>
                <a:latin typeface="Tempus Sans ITC" panose="04020404030D07020202" pitchFamily="82" charset="0"/>
              </a:rPr>
              <a:t>M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rgbClr val="FFFF00"/>
                </a:solidFill>
                <a:latin typeface="Tempus Sans ITC" panose="04020404030D07020202" pitchFamily="82" charset="0"/>
              </a:rPr>
              <a:t>a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rgbClr val="FFFF00"/>
                </a:solidFill>
                <a:latin typeface="Tempus Sans ITC" panose="04020404030D07020202" pitchFamily="82" charset="0"/>
              </a:rPr>
              <a:t>l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rgbClr val="FFFF00"/>
                </a:solidFill>
                <a:latin typeface="Tempus Sans ITC" panose="04020404030D07020202" pitchFamily="82" charset="0"/>
              </a:rPr>
              <a:t>i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rgbClr val="FFFF00"/>
                </a:solidFill>
                <a:latin typeface="Tempus Sans ITC" panose="04020404030D07020202" pitchFamily="82" charset="0"/>
              </a:rPr>
              <a:t>g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rgbClr val="FFFF00"/>
                </a:solidFill>
                <a:latin typeface="Tempus Sans ITC" panose="04020404030D07020202" pitchFamily="82" charset="0"/>
              </a:rPr>
              <a:t>n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rgbClr val="FFFF00"/>
                </a:solidFill>
                <a:latin typeface="Tempus Sans ITC" panose="04020404030D07020202" pitchFamily="82" charset="0"/>
              </a:rPr>
              <a:t>i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rgbClr val="FFFF00"/>
                </a:solidFill>
                <a:latin typeface="Tempus Sans ITC" panose="04020404030D07020202" pitchFamily="82" charset="0"/>
              </a:rPr>
              <a:t>d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rgbClr val="FFFF00"/>
                </a:solidFill>
                <a:latin typeface="Tempus Sans ITC" panose="04020404030D07020202" pitchFamily="82" charset="0"/>
              </a:rPr>
              <a:t>a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rgbClr val="FFFF00"/>
                </a:solidFill>
                <a:latin typeface="Tempus Sans ITC" panose="04020404030D07020202" pitchFamily="82" charset="0"/>
              </a:rPr>
              <a:t>d</a:t>
            </a:r>
            <a:endParaRPr lang="en-US" altLang="en-US" sz="800" b="1">
              <a:solidFill>
                <a:srgbClr val="FFFF00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93" name="Rectangle 45">
            <a:extLst>
              <a:ext uri="{FF2B5EF4-FFF2-40B4-BE49-F238E27FC236}">
                <a16:creationId xmlns:a16="http://schemas.microsoft.com/office/drawing/2014/main" id="{1E8E5168-19A2-188A-010A-0391348A4E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4985" y="3109824"/>
            <a:ext cx="533400" cy="21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1000" b="1">
                <a:solidFill>
                  <a:schemeClr val="bg1"/>
                </a:solidFill>
                <a:latin typeface="Tempus Sans ITC" panose="04020404030D07020202" pitchFamily="82" charset="0"/>
              </a:rPr>
              <a:t>Noé</a:t>
            </a:r>
            <a:endParaRPr lang="en-US" altLang="en-US" sz="10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94" name="Rectangle 46">
            <a:extLst>
              <a:ext uri="{FF2B5EF4-FFF2-40B4-BE49-F238E27FC236}">
                <a16:creationId xmlns:a16="http://schemas.microsoft.com/office/drawing/2014/main" id="{EA7FD86F-5CFE-C9A5-3E58-C18FA576F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3585" y="4024224"/>
            <a:ext cx="609600" cy="332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1000" b="1">
                <a:solidFill>
                  <a:schemeClr val="bg1"/>
                </a:solidFill>
                <a:latin typeface="Tempus Sans ITC" panose="04020404030D07020202" pitchFamily="82" charset="0"/>
              </a:rPr>
              <a:t>el</a:t>
            </a:r>
          </a:p>
          <a:p>
            <a:pPr algn="ctr">
              <a:lnSpc>
                <a:spcPct val="75000"/>
              </a:lnSpc>
            </a:pPr>
            <a:r>
              <a:rPr lang="es-CO" altLang="en-US" sz="1000" b="1">
                <a:solidFill>
                  <a:schemeClr val="bg1"/>
                </a:solidFill>
                <a:latin typeface="Tempus Sans ITC" panose="04020404030D07020202" pitchFamily="82" charset="0"/>
              </a:rPr>
              <a:t>diluvio</a:t>
            </a:r>
            <a:endParaRPr lang="en-US" altLang="en-US" sz="10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95" name="Rectangle 47">
            <a:extLst>
              <a:ext uri="{FF2B5EF4-FFF2-40B4-BE49-F238E27FC236}">
                <a16:creationId xmlns:a16="http://schemas.microsoft.com/office/drawing/2014/main" id="{C58F8CB2-07C6-738A-82B7-70AF74671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2185" y="2957423"/>
            <a:ext cx="685800" cy="563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1000" b="1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Abrám</a:t>
            </a:r>
            <a:endParaRPr lang="es-CO" altLang="en-US" sz="10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pPr algn="ctr">
              <a:lnSpc>
                <a:spcPct val="75000"/>
              </a:lnSpc>
            </a:pPr>
            <a:r>
              <a:rPr lang="es-CO" altLang="en-US" sz="10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Isaac</a:t>
            </a:r>
          </a:p>
          <a:p>
            <a:pPr algn="ctr">
              <a:lnSpc>
                <a:spcPct val="75000"/>
              </a:lnSpc>
            </a:pPr>
            <a:r>
              <a:rPr lang="es-CO" altLang="en-US" sz="10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Jacob</a:t>
            </a:r>
          </a:p>
          <a:p>
            <a:pPr algn="ctr">
              <a:lnSpc>
                <a:spcPct val="75000"/>
              </a:lnSpc>
            </a:pPr>
            <a:r>
              <a:rPr lang="es-CO" altLang="en-US" sz="10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José</a:t>
            </a:r>
            <a:endParaRPr lang="en-US" altLang="en-US" sz="10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96" name="Oval 48">
            <a:extLst>
              <a:ext uri="{FF2B5EF4-FFF2-40B4-BE49-F238E27FC236}">
                <a16:creationId xmlns:a16="http://schemas.microsoft.com/office/drawing/2014/main" id="{6729AEA0-78B1-7B74-7CCB-E047CA7BB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1785" y="2957423"/>
            <a:ext cx="685800" cy="6096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7" name="Oval 49">
            <a:extLst>
              <a:ext uri="{FF2B5EF4-FFF2-40B4-BE49-F238E27FC236}">
                <a16:creationId xmlns:a16="http://schemas.microsoft.com/office/drawing/2014/main" id="{91E2061A-24F8-F6BB-2B6C-A8FD3761A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8385" y="2881223"/>
            <a:ext cx="533400" cy="6858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" name="Rectangle 51">
            <a:extLst>
              <a:ext uri="{FF2B5EF4-FFF2-40B4-BE49-F238E27FC236}">
                <a16:creationId xmlns:a16="http://schemas.microsoft.com/office/drawing/2014/main" id="{3246AF49-5D13-C4A5-6CED-06106A65D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85" y="3109823"/>
            <a:ext cx="457200" cy="377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Israel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in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Egypt</a:t>
            </a:r>
            <a:endParaRPr lang="en-US" altLang="en-US" sz="8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00" name="Rectangle 52">
            <a:extLst>
              <a:ext uri="{FF2B5EF4-FFF2-40B4-BE49-F238E27FC236}">
                <a16:creationId xmlns:a16="http://schemas.microsoft.com/office/drawing/2014/main" id="{E0FDB160-2D9D-2436-0651-0FC5A87C0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85" y="3109824"/>
            <a:ext cx="609600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Moisés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nació</a:t>
            </a:r>
            <a:endParaRPr lang="en-US" altLang="en-US" sz="8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01" name="Rectangle 53">
            <a:extLst>
              <a:ext uri="{FF2B5EF4-FFF2-40B4-BE49-F238E27FC236}">
                <a16:creationId xmlns:a16="http://schemas.microsoft.com/office/drawing/2014/main" id="{3565F584-4D52-5B5E-8C40-42A539CC3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7585" y="3186023"/>
            <a:ext cx="457200" cy="152400"/>
          </a:xfrm>
          <a:prstGeom prst="rect">
            <a:avLst/>
          </a:prstGeom>
          <a:solidFill>
            <a:srgbClr val="99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2" name="Rectangle 54">
            <a:extLst>
              <a:ext uri="{FF2B5EF4-FFF2-40B4-BE49-F238E27FC236}">
                <a16:creationId xmlns:a16="http://schemas.microsoft.com/office/drawing/2014/main" id="{E7D3ACB9-3ADA-6451-F994-66B829F55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85" y="4862423"/>
            <a:ext cx="2590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1400" b="1" dirty="0">
                <a:solidFill>
                  <a:srgbClr val="FF9933"/>
                </a:solidFill>
                <a:latin typeface="Tempus Sans ITC" panose="04020404030D07020202" pitchFamily="82" charset="0"/>
              </a:rPr>
              <a:t>Génesis 1- </a:t>
            </a:r>
            <a:r>
              <a:rPr lang="es-CO" altLang="en-US" sz="1400" b="1" dirty="0" err="1">
                <a:solidFill>
                  <a:srgbClr val="FF9933"/>
                </a:solidFill>
                <a:latin typeface="Tempus Sans ITC" panose="04020404030D07020202" pitchFamily="82" charset="0"/>
              </a:rPr>
              <a:t>Exodo</a:t>
            </a:r>
            <a:r>
              <a:rPr lang="es-CO" altLang="en-US" sz="1400" b="1" dirty="0">
                <a:solidFill>
                  <a:srgbClr val="FF9933"/>
                </a:solidFill>
                <a:latin typeface="Tempus Sans ITC" panose="04020404030D07020202" pitchFamily="82" charset="0"/>
              </a:rPr>
              <a:t> 20</a:t>
            </a:r>
            <a:endParaRPr lang="en-US" altLang="en-US" sz="1400" b="1" dirty="0">
              <a:solidFill>
                <a:srgbClr val="FF9933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03" name="Rectangle 55">
            <a:extLst>
              <a:ext uri="{FF2B5EF4-FFF2-40B4-BE49-F238E27FC236}">
                <a16:creationId xmlns:a16="http://schemas.microsoft.com/office/drawing/2014/main" id="{8FA9C58C-FC7C-A928-C2B2-C74D91636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4785" y="4862423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1400" b="1" dirty="0" err="1">
                <a:solidFill>
                  <a:srgbClr val="FF9933"/>
                </a:solidFill>
                <a:latin typeface="Tempus Sans ITC" panose="04020404030D07020202" pitchFamily="82" charset="0"/>
              </a:rPr>
              <a:t>Exodo</a:t>
            </a:r>
            <a:r>
              <a:rPr lang="es-CO" altLang="en-US" sz="1400" b="1" dirty="0">
                <a:solidFill>
                  <a:srgbClr val="FF9933"/>
                </a:solidFill>
                <a:latin typeface="Tempus Sans ITC" panose="04020404030D07020202" pitchFamily="82" charset="0"/>
              </a:rPr>
              <a:t> 20 – Hechos 1</a:t>
            </a:r>
            <a:endParaRPr lang="en-US" altLang="en-US" sz="1400" b="1" dirty="0">
              <a:solidFill>
                <a:srgbClr val="FF9933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04" name="Rectangle 56">
            <a:extLst>
              <a:ext uri="{FF2B5EF4-FFF2-40B4-BE49-F238E27FC236}">
                <a16:creationId xmlns:a16="http://schemas.microsoft.com/office/drawing/2014/main" id="{1E9555C4-564A-8957-5A10-A686A838B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2785" y="4862423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1400" b="1" dirty="0">
                <a:solidFill>
                  <a:srgbClr val="FF9933"/>
                </a:solidFill>
                <a:latin typeface="Tempus Sans ITC" panose="04020404030D07020202" pitchFamily="82" charset="0"/>
              </a:rPr>
              <a:t>Hechos 2 - Apocalipsis</a:t>
            </a:r>
            <a:endParaRPr lang="en-US" altLang="en-US" sz="1400" b="1" dirty="0">
              <a:solidFill>
                <a:srgbClr val="FF9933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05" name="Rectangle 57">
            <a:extLst>
              <a:ext uri="{FF2B5EF4-FFF2-40B4-BE49-F238E27FC236}">
                <a16:creationId xmlns:a16="http://schemas.microsoft.com/office/drawing/2014/main" id="{FAFD3F93-2650-D2A0-6969-9AF5F9459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185" y="3795623"/>
            <a:ext cx="609600" cy="192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Gén. 4-6</a:t>
            </a:r>
            <a:endParaRPr lang="en-US" altLang="en-US" sz="8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06" name="Rectangle 58">
            <a:extLst>
              <a:ext uri="{FF2B5EF4-FFF2-40B4-BE49-F238E27FC236}">
                <a16:creationId xmlns:a16="http://schemas.microsoft.com/office/drawing/2014/main" id="{ACC08F70-F3B3-D5CD-2F6A-349DFF78E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85" y="3490823"/>
            <a:ext cx="533400" cy="192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Gén. 3</a:t>
            </a:r>
            <a:endParaRPr lang="en-US" altLang="en-US" sz="8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07" name="Rectangle 59">
            <a:extLst>
              <a:ext uri="{FF2B5EF4-FFF2-40B4-BE49-F238E27FC236}">
                <a16:creationId xmlns:a16="http://schemas.microsoft.com/office/drawing/2014/main" id="{DCA0DCCE-704A-7AD5-2778-7F0835E2B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7385" y="2347823"/>
            <a:ext cx="685800" cy="192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800" b="1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Gén</a:t>
            </a:r>
            <a:r>
              <a:rPr lang="es-CO" altLang="en-US" sz="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. 7-10</a:t>
            </a:r>
            <a:endParaRPr lang="en-US" altLang="en-US" sz="8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08" name="Rectangle 60">
            <a:extLst>
              <a:ext uri="{FF2B5EF4-FFF2-40B4-BE49-F238E27FC236}">
                <a16:creationId xmlns:a16="http://schemas.microsoft.com/office/drawing/2014/main" id="{D650E9C6-73AD-72A0-8ED4-A2FB68D75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985" y="3643223"/>
            <a:ext cx="685800" cy="192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Gén. 12-49</a:t>
            </a:r>
            <a:endParaRPr lang="en-US" altLang="en-US" sz="8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11" name="Oval 63">
            <a:extLst>
              <a:ext uri="{FF2B5EF4-FFF2-40B4-BE49-F238E27FC236}">
                <a16:creationId xmlns:a16="http://schemas.microsoft.com/office/drawing/2014/main" id="{147B0216-E321-DFC8-42FB-97B16EDF8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4785" y="3033623"/>
            <a:ext cx="533400" cy="5334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2" name="Oval 64">
            <a:extLst>
              <a:ext uri="{FF2B5EF4-FFF2-40B4-BE49-F238E27FC236}">
                <a16:creationId xmlns:a16="http://schemas.microsoft.com/office/drawing/2014/main" id="{C55FFE79-4E79-1DE7-DB2B-319901584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185" y="3033623"/>
            <a:ext cx="533400" cy="5334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3" name="Oval 65">
            <a:extLst>
              <a:ext uri="{FF2B5EF4-FFF2-40B4-BE49-F238E27FC236}">
                <a16:creationId xmlns:a16="http://schemas.microsoft.com/office/drawing/2014/main" id="{3F3FFEBB-5487-9663-39CB-7EF315326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4585" y="3033623"/>
            <a:ext cx="533400" cy="5334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4" name="Rectangle 66">
            <a:extLst>
              <a:ext uri="{FF2B5EF4-FFF2-40B4-BE49-F238E27FC236}">
                <a16:creationId xmlns:a16="http://schemas.microsoft.com/office/drawing/2014/main" id="{D458EB3C-DAA9-8D9B-3D44-52832DA9D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85" y="2728823"/>
            <a:ext cx="304800" cy="1486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</a:pPr>
            <a:r>
              <a:rPr lang="es-CO" altLang="en-US" sz="1000" b="1">
                <a:solidFill>
                  <a:srgbClr val="FFFF00"/>
                </a:solidFill>
                <a:latin typeface="Tempus Sans ITC" panose="04020404030D07020202" pitchFamily="82" charset="0"/>
              </a:rPr>
              <a:t>C</a:t>
            </a:r>
          </a:p>
          <a:p>
            <a:pPr>
              <a:lnSpc>
                <a:spcPct val="75000"/>
              </a:lnSpc>
            </a:pPr>
            <a:r>
              <a:rPr lang="es-CO" altLang="en-US" sz="1000" b="1">
                <a:solidFill>
                  <a:srgbClr val="FFFF00"/>
                </a:solidFill>
                <a:latin typeface="Tempus Sans ITC" panose="04020404030D07020202" pitchFamily="82" charset="0"/>
              </a:rPr>
              <a:t>r</a:t>
            </a:r>
          </a:p>
          <a:p>
            <a:pPr>
              <a:lnSpc>
                <a:spcPct val="75000"/>
              </a:lnSpc>
            </a:pPr>
            <a:r>
              <a:rPr lang="es-CO" altLang="en-US" sz="1000" b="1">
                <a:solidFill>
                  <a:srgbClr val="FFFF00"/>
                </a:solidFill>
                <a:latin typeface="Tempus Sans ITC" panose="04020404030D07020202" pitchFamily="82" charset="0"/>
              </a:rPr>
              <a:t>i</a:t>
            </a:r>
          </a:p>
          <a:p>
            <a:pPr>
              <a:lnSpc>
                <a:spcPct val="75000"/>
              </a:lnSpc>
            </a:pPr>
            <a:r>
              <a:rPr lang="es-CO" altLang="en-US" sz="1000" b="1">
                <a:solidFill>
                  <a:srgbClr val="FFFF00"/>
                </a:solidFill>
                <a:latin typeface="Tempus Sans ITC" panose="04020404030D07020202" pitchFamily="82" charset="0"/>
              </a:rPr>
              <a:t>s</a:t>
            </a:r>
          </a:p>
          <a:p>
            <a:pPr>
              <a:lnSpc>
                <a:spcPct val="75000"/>
              </a:lnSpc>
            </a:pPr>
            <a:r>
              <a:rPr lang="es-CO" altLang="en-US" sz="1000" b="1">
                <a:solidFill>
                  <a:srgbClr val="FFFF00"/>
                </a:solidFill>
                <a:latin typeface="Tempus Sans ITC" panose="04020404030D07020202" pitchFamily="82" charset="0"/>
              </a:rPr>
              <a:t>t</a:t>
            </a:r>
          </a:p>
          <a:p>
            <a:pPr>
              <a:lnSpc>
                <a:spcPct val="75000"/>
              </a:lnSpc>
            </a:pPr>
            <a:r>
              <a:rPr lang="es-CO" altLang="en-US" sz="1000" b="1">
                <a:solidFill>
                  <a:srgbClr val="FFFF00"/>
                </a:solidFill>
                <a:latin typeface="Tempus Sans ITC" panose="04020404030D07020202" pitchFamily="82" charset="0"/>
              </a:rPr>
              <a:t>o</a:t>
            </a:r>
          </a:p>
          <a:p>
            <a:pPr>
              <a:lnSpc>
                <a:spcPct val="75000"/>
              </a:lnSpc>
            </a:pPr>
            <a:endParaRPr lang="es-CO" altLang="en-US" sz="1000" b="1">
              <a:solidFill>
                <a:srgbClr val="FFFF00"/>
              </a:solidFill>
              <a:latin typeface="Tempus Sans ITC" panose="04020404030D07020202" pitchFamily="82" charset="0"/>
            </a:endParaRPr>
          </a:p>
          <a:p>
            <a:pPr>
              <a:lnSpc>
                <a:spcPct val="75000"/>
              </a:lnSpc>
            </a:pPr>
            <a:r>
              <a:rPr lang="es-CO" altLang="en-US" sz="1000" b="1">
                <a:solidFill>
                  <a:srgbClr val="FFFF00"/>
                </a:solidFill>
                <a:latin typeface="Tempus Sans ITC" panose="04020404030D07020202" pitchFamily="82" charset="0"/>
              </a:rPr>
              <a:t>N</a:t>
            </a:r>
          </a:p>
          <a:p>
            <a:pPr>
              <a:lnSpc>
                <a:spcPct val="75000"/>
              </a:lnSpc>
            </a:pPr>
            <a:r>
              <a:rPr lang="es-CO" altLang="en-US" sz="1000" b="1">
                <a:solidFill>
                  <a:srgbClr val="FFFF00"/>
                </a:solidFill>
                <a:latin typeface="Tempus Sans ITC" panose="04020404030D07020202" pitchFamily="82" charset="0"/>
              </a:rPr>
              <a:t>a</a:t>
            </a:r>
          </a:p>
          <a:p>
            <a:pPr>
              <a:lnSpc>
                <a:spcPct val="75000"/>
              </a:lnSpc>
            </a:pPr>
            <a:r>
              <a:rPr lang="es-CO" altLang="en-US" sz="1000" b="1">
                <a:solidFill>
                  <a:srgbClr val="FFFF00"/>
                </a:solidFill>
                <a:latin typeface="Tempus Sans ITC" panose="04020404030D07020202" pitchFamily="82" charset="0"/>
              </a:rPr>
              <a:t>c</a:t>
            </a:r>
          </a:p>
          <a:p>
            <a:pPr>
              <a:lnSpc>
                <a:spcPct val="75000"/>
              </a:lnSpc>
            </a:pPr>
            <a:r>
              <a:rPr lang="es-CO" altLang="en-US" sz="1000" b="1">
                <a:solidFill>
                  <a:srgbClr val="FFFF00"/>
                </a:solidFill>
                <a:latin typeface="Tempus Sans ITC" panose="04020404030D07020202" pitchFamily="82" charset="0"/>
              </a:rPr>
              <a:t>i</a:t>
            </a:r>
          </a:p>
          <a:p>
            <a:pPr>
              <a:lnSpc>
                <a:spcPct val="75000"/>
              </a:lnSpc>
            </a:pPr>
            <a:r>
              <a:rPr lang="es-CO" altLang="en-US" sz="1000" b="1">
                <a:solidFill>
                  <a:srgbClr val="FFFF00"/>
                </a:solidFill>
                <a:latin typeface="Tempus Sans ITC" panose="04020404030D07020202" pitchFamily="82" charset="0"/>
              </a:rPr>
              <a:t>ó</a:t>
            </a:r>
            <a:endParaRPr lang="en-US" altLang="en-US" sz="1000" b="1">
              <a:solidFill>
                <a:srgbClr val="FFFF00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15" name="Rectangle 67">
            <a:extLst>
              <a:ext uri="{FF2B5EF4-FFF2-40B4-BE49-F238E27FC236}">
                <a16:creationId xmlns:a16="http://schemas.microsoft.com/office/drawing/2014/main" id="{D2C98C27-A38C-A5E2-FF27-8D4AB105C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8385" y="3109823"/>
            <a:ext cx="685800" cy="377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Ministerio de 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Cristo</a:t>
            </a:r>
            <a:endParaRPr lang="en-US" altLang="en-US" sz="8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16" name="Rectangle 68">
            <a:extLst>
              <a:ext uri="{FF2B5EF4-FFF2-40B4-BE49-F238E27FC236}">
                <a16:creationId xmlns:a16="http://schemas.microsoft.com/office/drawing/2014/main" id="{66DC1EA8-23F0-253F-92D3-C0D647273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4785" y="3109823"/>
            <a:ext cx="533400" cy="377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En el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Desierto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40 años</a:t>
            </a:r>
            <a:endParaRPr lang="en-US" altLang="en-US" sz="8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17" name="Rectangle 69">
            <a:extLst>
              <a:ext uri="{FF2B5EF4-FFF2-40B4-BE49-F238E27FC236}">
                <a16:creationId xmlns:a16="http://schemas.microsoft.com/office/drawing/2014/main" id="{55AAC1A0-35B9-6438-88CE-44A99C1B5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185" y="3186024"/>
            <a:ext cx="533400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Los jueces</a:t>
            </a:r>
            <a:endParaRPr lang="en-US" altLang="en-US" sz="8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18" name="Rectangle 70">
            <a:extLst>
              <a:ext uri="{FF2B5EF4-FFF2-40B4-BE49-F238E27FC236}">
                <a16:creationId xmlns:a16="http://schemas.microsoft.com/office/drawing/2014/main" id="{E3ADC468-69A8-FAB2-CEA8-74AD340BA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8585" y="3567023"/>
            <a:ext cx="685800" cy="377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Exodo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Números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Levítico</a:t>
            </a:r>
            <a:endParaRPr lang="en-US" altLang="en-US" sz="8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19" name="Rectangle 71">
            <a:extLst>
              <a:ext uri="{FF2B5EF4-FFF2-40B4-BE49-F238E27FC236}">
                <a16:creationId xmlns:a16="http://schemas.microsoft.com/office/drawing/2014/main" id="{034EF9A9-B1D9-E801-D611-791D9BF4A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1985" y="3567024"/>
            <a:ext cx="685800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Josue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Jueces</a:t>
            </a:r>
            <a:endParaRPr lang="en-US" altLang="en-US" sz="8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20" name="Rectangle 72">
            <a:extLst>
              <a:ext uri="{FF2B5EF4-FFF2-40B4-BE49-F238E27FC236}">
                <a16:creationId xmlns:a16="http://schemas.microsoft.com/office/drawing/2014/main" id="{B10AF842-24B1-C456-E445-461F7E57E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85" y="2957423"/>
            <a:ext cx="838200" cy="192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Reino de Israel</a:t>
            </a:r>
            <a:endParaRPr lang="en-US" altLang="en-US" sz="8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21" name="Rectangle 73">
            <a:extLst>
              <a:ext uri="{FF2B5EF4-FFF2-40B4-BE49-F238E27FC236}">
                <a16:creationId xmlns:a16="http://schemas.microsoft.com/office/drawing/2014/main" id="{289D8FEF-25CB-F2DB-B7A9-16CF18123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85" y="3643223"/>
            <a:ext cx="762000" cy="192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Los Profetas</a:t>
            </a:r>
            <a:endParaRPr lang="en-US" altLang="en-US" sz="8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22" name="Rectangle 74">
            <a:extLst>
              <a:ext uri="{FF2B5EF4-FFF2-40B4-BE49-F238E27FC236}">
                <a16:creationId xmlns:a16="http://schemas.microsoft.com/office/drawing/2014/main" id="{5E881D17-798F-3482-59A5-0C866ED56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185" y="3186024"/>
            <a:ext cx="533400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Reino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Unido</a:t>
            </a:r>
            <a:endParaRPr lang="en-US" altLang="en-US" sz="8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23" name="Rectangle 75">
            <a:extLst>
              <a:ext uri="{FF2B5EF4-FFF2-40B4-BE49-F238E27FC236}">
                <a16:creationId xmlns:a16="http://schemas.microsoft.com/office/drawing/2014/main" id="{966F700A-A690-4A10-716C-FFC521E75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85" y="3186024"/>
            <a:ext cx="609600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Reino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Dividido</a:t>
            </a:r>
            <a:endParaRPr lang="en-US" altLang="en-US" sz="8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24" name="Line 76">
            <a:extLst>
              <a:ext uri="{FF2B5EF4-FFF2-40B4-BE49-F238E27FC236}">
                <a16:creationId xmlns:a16="http://schemas.microsoft.com/office/drawing/2014/main" id="{406CBCAF-8DE2-C376-1995-87700587C9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56385" y="3186023"/>
            <a:ext cx="76200" cy="3810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5" name="Rectangle 77">
            <a:extLst>
              <a:ext uri="{FF2B5EF4-FFF2-40B4-BE49-F238E27FC236}">
                <a16:creationId xmlns:a16="http://schemas.microsoft.com/office/drawing/2014/main" id="{E9286120-A975-8B17-E988-106BF2A56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985" y="2805024"/>
            <a:ext cx="381000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rgbClr val="FFFF00"/>
                </a:solidFill>
                <a:latin typeface="Tempus Sans ITC" panose="04020404030D07020202" pitchFamily="82" charset="0"/>
              </a:rPr>
              <a:t>La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rgbClr val="FFFF00"/>
                </a:solidFill>
                <a:latin typeface="Tempus Sans ITC" panose="04020404030D07020202" pitchFamily="82" charset="0"/>
              </a:rPr>
              <a:t>Ley</a:t>
            </a:r>
            <a:endParaRPr lang="en-US" altLang="en-US" sz="800" b="1">
              <a:solidFill>
                <a:srgbClr val="FFFF00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26" name="Rectangle 78">
            <a:extLst>
              <a:ext uri="{FF2B5EF4-FFF2-40B4-BE49-F238E27FC236}">
                <a16:creationId xmlns:a16="http://schemas.microsoft.com/office/drawing/2014/main" id="{7E19210A-6BB7-C575-229A-A52EB6C57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185" y="3871824"/>
            <a:ext cx="838200" cy="51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1000" b="1">
                <a:solidFill>
                  <a:schemeClr val="bg1"/>
                </a:solidFill>
                <a:latin typeface="Tempus Sans ITC" panose="04020404030D07020202" pitchFamily="82" charset="0"/>
              </a:rPr>
              <a:t>Saúl</a:t>
            </a:r>
          </a:p>
          <a:p>
            <a:pPr algn="ctr">
              <a:lnSpc>
                <a:spcPct val="90000"/>
              </a:lnSpc>
            </a:pPr>
            <a:r>
              <a:rPr lang="es-CO" altLang="en-US" sz="1000" b="1">
                <a:solidFill>
                  <a:schemeClr val="bg1"/>
                </a:solidFill>
                <a:latin typeface="Tempus Sans ITC" panose="04020404030D07020202" pitchFamily="82" charset="0"/>
              </a:rPr>
              <a:t>David</a:t>
            </a:r>
          </a:p>
          <a:p>
            <a:pPr algn="ctr">
              <a:lnSpc>
                <a:spcPct val="90000"/>
              </a:lnSpc>
            </a:pPr>
            <a:r>
              <a:rPr lang="es-CO" altLang="en-US" sz="1000" b="1">
                <a:solidFill>
                  <a:schemeClr val="bg1"/>
                </a:solidFill>
                <a:latin typeface="Tempus Sans ITC" panose="04020404030D07020202" pitchFamily="82" charset="0"/>
              </a:rPr>
              <a:t>Salomón</a:t>
            </a:r>
            <a:endParaRPr lang="en-US" altLang="en-US" sz="10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27" name="Rectangle 79">
            <a:extLst>
              <a:ext uri="{FF2B5EF4-FFF2-40B4-BE49-F238E27FC236}">
                <a16:creationId xmlns:a16="http://schemas.microsoft.com/office/drawing/2014/main" id="{94EC3851-A2AD-B928-323F-1410008A5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4585" y="3567024"/>
            <a:ext cx="533400" cy="46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Mateo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Marcos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Lucas</a:t>
            </a:r>
          </a:p>
          <a:p>
            <a:pPr algn="ctr">
              <a:lnSpc>
                <a:spcPct val="75000"/>
              </a:lnSpc>
            </a:pPr>
            <a:r>
              <a:rPr lang="es-CO" altLang="en-US" sz="800" b="1">
                <a:solidFill>
                  <a:schemeClr val="bg1"/>
                </a:solidFill>
                <a:latin typeface="Tempus Sans ITC" panose="04020404030D07020202" pitchFamily="82" charset="0"/>
              </a:rPr>
              <a:t>Juan</a:t>
            </a:r>
            <a:endParaRPr lang="en-US" altLang="en-US" sz="800" b="1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28" name="Rectangle 80">
            <a:extLst>
              <a:ext uri="{FF2B5EF4-FFF2-40B4-BE49-F238E27FC236}">
                <a16:creationId xmlns:a16="http://schemas.microsoft.com/office/drawing/2014/main" id="{E02BFBFF-8F46-FC3C-3915-65ACC91AD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3585" y="2347823"/>
            <a:ext cx="304800" cy="2057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9" name="Rectangle 81">
            <a:extLst>
              <a:ext uri="{FF2B5EF4-FFF2-40B4-BE49-F238E27FC236}">
                <a16:creationId xmlns:a16="http://schemas.microsoft.com/office/drawing/2014/main" id="{935CC944-2B22-88F2-1088-44A608F37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1385" y="2271624"/>
            <a:ext cx="22098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1400" b="1">
                <a:solidFill>
                  <a:srgbClr val="FFFF00"/>
                </a:solidFill>
                <a:latin typeface="Tempus Sans ITC" panose="04020404030D07020202" pitchFamily="82" charset="0"/>
              </a:rPr>
              <a:t>Nuevo Pacto</a:t>
            </a:r>
          </a:p>
          <a:p>
            <a:pPr algn="ctr"/>
            <a:r>
              <a:rPr lang="es-CO" altLang="en-US" sz="1400" b="1">
                <a:solidFill>
                  <a:srgbClr val="FFFF00"/>
                </a:solidFill>
                <a:latin typeface="Tempus Sans ITC" panose="04020404030D07020202" pitchFamily="82" charset="0"/>
              </a:rPr>
              <a:t>El Evangélio de Cristo</a:t>
            </a:r>
          </a:p>
          <a:p>
            <a:pPr algn="ctr"/>
            <a:endParaRPr lang="es-CO" altLang="en-US" sz="1400" b="1">
              <a:solidFill>
                <a:srgbClr val="FFFF00"/>
              </a:solidFill>
              <a:latin typeface="Tempus Sans ITC" panose="04020404030D07020202" pitchFamily="82" charset="0"/>
            </a:endParaRPr>
          </a:p>
          <a:p>
            <a:pPr algn="ctr"/>
            <a:r>
              <a:rPr lang="es-CO" altLang="en-US" sz="1400" b="1">
                <a:solidFill>
                  <a:srgbClr val="FFFF00"/>
                </a:solidFill>
                <a:latin typeface="Tempus Sans ITC" panose="04020404030D07020202" pitchFamily="82" charset="0"/>
              </a:rPr>
              <a:t>El Reino de Cristo</a:t>
            </a:r>
          </a:p>
          <a:p>
            <a:pPr algn="ctr"/>
            <a:r>
              <a:rPr lang="es-CO" altLang="en-US" sz="1400" b="1">
                <a:solidFill>
                  <a:srgbClr val="FFFF00"/>
                </a:solidFill>
                <a:latin typeface="Tempus Sans ITC" panose="04020404030D07020202" pitchFamily="82" charset="0"/>
              </a:rPr>
              <a:t>-o-</a:t>
            </a:r>
          </a:p>
          <a:p>
            <a:pPr algn="ctr"/>
            <a:r>
              <a:rPr lang="es-CO" altLang="en-US" sz="1400" b="1">
                <a:solidFill>
                  <a:srgbClr val="FFFF00"/>
                </a:solidFill>
                <a:latin typeface="Tempus Sans ITC" panose="04020404030D07020202" pitchFamily="82" charset="0"/>
              </a:rPr>
              <a:t>La iglesia</a:t>
            </a:r>
          </a:p>
          <a:p>
            <a:pPr algn="ctr"/>
            <a:endParaRPr lang="es-CO" altLang="en-US" sz="1400" b="1">
              <a:solidFill>
                <a:srgbClr val="FFFF00"/>
              </a:solidFill>
              <a:latin typeface="Tempus Sans ITC" panose="04020404030D07020202" pitchFamily="82" charset="0"/>
            </a:endParaRPr>
          </a:p>
          <a:p>
            <a:pPr algn="ctr"/>
            <a:r>
              <a:rPr lang="es-CO" altLang="en-US" sz="1400" b="1">
                <a:solidFill>
                  <a:srgbClr val="FFFF00"/>
                </a:solidFill>
                <a:latin typeface="Tempus Sans ITC" panose="04020404030D07020202" pitchFamily="82" charset="0"/>
              </a:rPr>
              <a:t>Salvación realizada y</a:t>
            </a:r>
          </a:p>
          <a:p>
            <a:pPr algn="ctr"/>
            <a:r>
              <a:rPr lang="es-CO" altLang="en-US" sz="1400" b="1">
                <a:solidFill>
                  <a:srgbClr val="FFFF00"/>
                </a:solidFill>
                <a:latin typeface="Tempus Sans ITC" panose="04020404030D07020202" pitchFamily="82" charset="0"/>
              </a:rPr>
              <a:t>predicada a todo </a:t>
            </a:r>
          </a:p>
          <a:p>
            <a:pPr algn="ctr"/>
            <a:r>
              <a:rPr lang="es-CO" altLang="en-US" sz="1400" b="1">
                <a:solidFill>
                  <a:srgbClr val="FFFF00"/>
                </a:solidFill>
                <a:latin typeface="Tempus Sans ITC" panose="04020404030D07020202" pitchFamily="82" charset="0"/>
              </a:rPr>
              <a:t>el mundo</a:t>
            </a:r>
            <a:endParaRPr lang="en-US" altLang="en-US" sz="1400" b="1">
              <a:solidFill>
                <a:srgbClr val="FFFF00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30" name="Rectangle 82">
            <a:extLst>
              <a:ext uri="{FF2B5EF4-FFF2-40B4-BE49-F238E27FC236}">
                <a16:creationId xmlns:a16="http://schemas.microsoft.com/office/drawing/2014/main" id="{B33EF5A7-530C-EB4A-4BF4-1DAB1D200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5785" y="2271623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1400" b="1">
                <a:solidFill>
                  <a:srgbClr val="FFFF00"/>
                </a:solidFill>
                <a:latin typeface="Tempus Sans ITC" panose="04020404030D07020202" pitchFamily="82" charset="0"/>
              </a:rPr>
              <a:t>La Ley dado a Sinaí</a:t>
            </a:r>
            <a:endParaRPr lang="en-US" altLang="en-US" sz="1400" b="1">
              <a:solidFill>
                <a:srgbClr val="FFFF00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31" name="Rectangle 83">
            <a:extLst>
              <a:ext uri="{FF2B5EF4-FFF2-40B4-BE49-F238E27FC236}">
                <a16:creationId xmlns:a16="http://schemas.microsoft.com/office/drawing/2014/main" id="{D7668FBB-DC04-00C5-92E5-F997E791F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8785" y="4405223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CO" altLang="en-US" sz="1400" b="1" dirty="0">
                <a:solidFill>
                  <a:srgbClr val="FF9933"/>
                </a:solidFill>
                <a:latin typeface="Tempus Sans ITC" panose="04020404030D07020202" pitchFamily="82" charset="0"/>
              </a:rPr>
              <a:t>2500 años</a:t>
            </a:r>
            <a:endParaRPr lang="en-US" altLang="en-US" sz="1400" b="1" dirty="0">
              <a:solidFill>
                <a:srgbClr val="FF9933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32" name="Rectangle 84">
            <a:extLst>
              <a:ext uri="{FF2B5EF4-FFF2-40B4-BE49-F238E27FC236}">
                <a16:creationId xmlns:a16="http://schemas.microsoft.com/office/drawing/2014/main" id="{029D45B2-92D3-774A-144C-AF9EB0865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985" y="4405223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CO" altLang="en-US" sz="1400" b="1" dirty="0">
                <a:solidFill>
                  <a:srgbClr val="FF9933"/>
                </a:solidFill>
                <a:latin typeface="Tempus Sans ITC" panose="04020404030D07020202" pitchFamily="82" charset="0"/>
              </a:rPr>
              <a:t>1500 años</a:t>
            </a:r>
            <a:endParaRPr lang="en-US" altLang="en-US" sz="1400" b="1" dirty="0">
              <a:solidFill>
                <a:srgbClr val="FF9933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33" name="Rectangle 85">
            <a:extLst>
              <a:ext uri="{FF2B5EF4-FFF2-40B4-BE49-F238E27FC236}">
                <a16:creationId xmlns:a16="http://schemas.microsoft.com/office/drawing/2014/main" id="{87FCC5BB-48E2-C51C-0F2A-0E39010C5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7185" y="4405223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CO" altLang="en-US" sz="1400" b="1">
                <a:solidFill>
                  <a:srgbClr val="FF9933"/>
                </a:solidFill>
                <a:latin typeface="Tempus Sans ITC" panose="04020404030D07020202" pitchFamily="82" charset="0"/>
              </a:rPr>
              <a:t>2000 años</a:t>
            </a:r>
            <a:endParaRPr lang="en-US" altLang="en-US" sz="1400" b="1">
              <a:solidFill>
                <a:srgbClr val="FF9933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35" name="Rectangle 87">
            <a:extLst>
              <a:ext uri="{FF2B5EF4-FFF2-40B4-BE49-F238E27FC236}">
                <a16:creationId xmlns:a16="http://schemas.microsoft.com/office/drawing/2014/main" id="{9AB89EF6-A845-409C-63AC-84A4873A8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9785" y="2957424"/>
            <a:ext cx="228600" cy="1073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es-CO" altLang="en-US" sz="1000" b="1">
                <a:solidFill>
                  <a:schemeClr val="bg2"/>
                </a:solidFill>
                <a:latin typeface="Tempus Sans ITC" panose="04020404030D07020202" pitchFamily="82" charset="0"/>
              </a:rPr>
              <a:t>4</a:t>
            </a:r>
          </a:p>
          <a:p>
            <a:pPr>
              <a:lnSpc>
                <a:spcPct val="70000"/>
              </a:lnSpc>
            </a:pPr>
            <a:r>
              <a:rPr lang="es-CO" altLang="en-US" sz="1000" b="1">
                <a:solidFill>
                  <a:schemeClr val="bg2"/>
                </a:solidFill>
                <a:latin typeface="Tempus Sans ITC" panose="04020404030D07020202" pitchFamily="82" charset="0"/>
              </a:rPr>
              <a:t>0</a:t>
            </a:r>
          </a:p>
          <a:p>
            <a:pPr>
              <a:lnSpc>
                <a:spcPct val="70000"/>
              </a:lnSpc>
            </a:pPr>
            <a:r>
              <a:rPr lang="es-CO" altLang="en-US" sz="1000" b="1">
                <a:solidFill>
                  <a:schemeClr val="bg2"/>
                </a:solidFill>
                <a:latin typeface="Tempus Sans ITC" panose="04020404030D07020202" pitchFamily="82" charset="0"/>
              </a:rPr>
              <a:t>0</a:t>
            </a:r>
          </a:p>
          <a:p>
            <a:pPr>
              <a:lnSpc>
                <a:spcPct val="70000"/>
              </a:lnSpc>
            </a:pPr>
            <a:endParaRPr lang="es-CO" altLang="en-US" sz="1000" b="1">
              <a:solidFill>
                <a:schemeClr val="bg2"/>
              </a:solidFill>
              <a:latin typeface="Tempus Sans ITC" panose="04020404030D07020202" pitchFamily="82" charset="0"/>
            </a:endParaRPr>
          </a:p>
          <a:p>
            <a:pPr>
              <a:lnSpc>
                <a:spcPct val="70000"/>
              </a:lnSpc>
            </a:pPr>
            <a:r>
              <a:rPr lang="es-CO" altLang="en-US" sz="1000" b="1">
                <a:solidFill>
                  <a:schemeClr val="bg2"/>
                </a:solidFill>
                <a:latin typeface="Tempus Sans ITC" panose="04020404030D07020202" pitchFamily="82" charset="0"/>
              </a:rPr>
              <a:t>y</a:t>
            </a:r>
          </a:p>
          <a:p>
            <a:pPr>
              <a:lnSpc>
                <a:spcPct val="70000"/>
              </a:lnSpc>
            </a:pPr>
            <a:r>
              <a:rPr lang="es-CO" altLang="en-US" sz="1000" b="1">
                <a:solidFill>
                  <a:schemeClr val="bg2"/>
                </a:solidFill>
                <a:latin typeface="Tempus Sans ITC" panose="04020404030D07020202" pitchFamily="82" charset="0"/>
              </a:rPr>
              <a:t>e</a:t>
            </a:r>
          </a:p>
          <a:p>
            <a:pPr>
              <a:lnSpc>
                <a:spcPct val="70000"/>
              </a:lnSpc>
            </a:pPr>
            <a:r>
              <a:rPr lang="es-CO" altLang="en-US" sz="1000" b="1">
                <a:solidFill>
                  <a:schemeClr val="bg2"/>
                </a:solidFill>
                <a:latin typeface="Tempus Sans ITC" panose="04020404030D07020202" pitchFamily="82" charset="0"/>
              </a:rPr>
              <a:t>a</a:t>
            </a:r>
          </a:p>
          <a:p>
            <a:pPr>
              <a:lnSpc>
                <a:spcPct val="70000"/>
              </a:lnSpc>
            </a:pPr>
            <a:r>
              <a:rPr lang="es-CO" altLang="en-US" sz="1000" b="1">
                <a:solidFill>
                  <a:schemeClr val="bg2"/>
                </a:solidFill>
                <a:latin typeface="Tempus Sans ITC" panose="04020404030D07020202" pitchFamily="82" charset="0"/>
              </a:rPr>
              <a:t>r</a:t>
            </a:r>
          </a:p>
          <a:p>
            <a:pPr>
              <a:lnSpc>
                <a:spcPct val="70000"/>
              </a:lnSpc>
            </a:pPr>
            <a:r>
              <a:rPr lang="es-CO" altLang="en-US" sz="1000" b="1">
                <a:solidFill>
                  <a:schemeClr val="bg2"/>
                </a:solidFill>
                <a:latin typeface="Tempus Sans ITC" panose="04020404030D07020202" pitchFamily="82" charset="0"/>
              </a:rPr>
              <a:t>s</a:t>
            </a:r>
            <a:endParaRPr lang="en-US" altLang="en-US" sz="1000" b="1">
              <a:solidFill>
                <a:schemeClr val="bg2"/>
              </a:solidFill>
              <a:latin typeface="Tempus Sans ITC" panose="04020404030D07020202" pitchFamily="82" charset="0"/>
            </a:endParaRPr>
          </a:p>
        </p:txBody>
      </p:sp>
      <p:sp>
        <p:nvSpPr>
          <p:cNvPr id="2136" name="Rectangle 88">
            <a:extLst>
              <a:ext uri="{FF2B5EF4-FFF2-40B4-BE49-F238E27FC236}">
                <a16:creationId xmlns:a16="http://schemas.microsoft.com/office/drawing/2014/main" id="{E9D49966-2B98-9BF7-0272-8FA0E839F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385" y="2881224"/>
            <a:ext cx="304800" cy="1140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1000" b="1">
                <a:solidFill>
                  <a:srgbClr val="FF0000"/>
                </a:solidFill>
                <a:latin typeface="Tempus Sans ITC" panose="04020404030D07020202" pitchFamily="82" charset="0"/>
              </a:rPr>
              <a:t>C</a:t>
            </a:r>
          </a:p>
          <a:p>
            <a:pPr algn="ctr">
              <a:lnSpc>
                <a:spcPct val="75000"/>
              </a:lnSpc>
            </a:pPr>
            <a:r>
              <a:rPr lang="es-CO" altLang="en-US" sz="1000" b="1">
                <a:solidFill>
                  <a:srgbClr val="FF0000"/>
                </a:solidFill>
                <a:latin typeface="Tempus Sans ITC" panose="04020404030D07020202" pitchFamily="82" charset="0"/>
              </a:rPr>
              <a:t>a</a:t>
            </a:r>
          </a:p>
          <a:p>
            <a:pPr algn="ctr">
              <a:lnSpc>
                <a:spcPct val="75000"/>
              </a:lnSpc>
            </a:pPr>
            <a:r>
              <a:rPr lang="es-CO" altLang="en-US" sz="1000" b="1">
                <a:solidFill>
                  <a:srgbClr val="FF0000"/>
                </a:solidFill>
                <a:latin typeface="Tempus Sans ITC" panose="04020404030D07020202" pitchFamily="82" charset="0"/>
              </a:rPr>
              <a:t>u</a:t>
            </a:r>
          </a:p>
          <a:p>
            <a:pPr algn="ctr">
              <a:lnSpc>
                <a:spcPct val="75000"/>
              </a:lnSpc>
            </a:pPr>
            <a:r>
              <a:rPr lang="es-CO" altLang="en-US" sz="1000" b="1">
                <a:solidFill>
                  <a:srgbClr val="FF0000"/>
                </a:solidFill>
                <a:latin typeface="Tempus Sans ITC" panose="04020404030D07020202" pitchFamily="82" charset="0"/>
              </a:rPr>
              <a:t>t</a:t>
            </a:r>
          </a:p>
          <a:p>
            <a:pPr algn="ctr">
              <a:lnSpc>
                <a:spcPct val="75000"/>
              </a:lnSpc>
            </a:pPr>
            <a:r>
              <a:rPr lang="es-CO" altLang="en-US" sz="1000" b="1">
                <a:solidFill>
                  <a:srgbClr val="FF0000"/>
                </a:solidFill>
                <a:latin typeface="Tempus Sans ITC" panose="04020404030D07020202" pitchFamily="82" charset="0"/>
              </a:rPr>
              <a:t>i</a:t>
            </a:r>
          </a:p>
          <a:p>
            <a:pPr algn="ctr">
              <a:lnSpc>
                <a:spcPct val="75000"/>
              </a:lnSpc>
            </a:pPr>
            <a:r>
              <a:rPr lang="es-CO" altLang="en-US" sz="1000" b="1">
                <a:solidFill>
                  <a:srgbClr val="FF0000"/>
                </a:solidFill>
                <a:latin typeface="Tempus Sans ITC" panose="04020404030D07020202" pitchFamily="82" charset="0"/>
              </a:rPr>
              <a:t>v</a:t>
            </a:r>
          </a:p>
          <a:p>
            <a:pPr algn="ctr">
              <a:lnSpc>
                <a:spcPct val="75000"/>
              </a:lnSpc>
            </a:pPr>
            <a:r>
              <a:rPr lang="es-CO" altLang="en-US" sz="1000" b="1">
                <a:solidFill>
                  <a:srgbClr val="FF0000"/>
                </a:solidFill>
                <a:latin typeface="Tempus Sans ITC" panose="04020404030D07020202" pitchFamily="82" charset="0"/>
              </a:rPr>
              <a:t>d</a:t>
            </a:r>
          </a:p>
          <a:p>
            <a:pPr algn="ctr">
              <a:lnSpc>
                <a:spcPct val="75000"/>
              </a:lnSpc>
            </a:pPr>
            <a:r>
              <a:rPr lang="es-CO" altLang="en-US" sz="1000" b="1">
                <a:solidFill>
                  <a:srgbClr val="FF0000"/>
                </a:solidFill>
                <a:latin typeface="Tempus Sans ITC" panose="04020404030D07020202" pitchFamily="82" charset="0"/>
              </a:rPr>
              <a:t>a</a:t>
            </a:r>
          </a:p>
          <a:p>
            <a:pPr algn="ctr">
              <a:lnSpc>
                <a:spcPct val="75000"/>
              </a:lnSpc>
            </a:pPr>
            <a:r>
              <a:rPr lang="es-CO" altLang="en-US" sz="1000" b="1">
                <a:solidFill>
                  <a:srgbClr val="FF0000"/>
                </a:solidFill>
                <a:latin typeface="Tempus Sans ITC" panose="04020404030D07020202" pitchFamily="82" charset="0"/>
              </a:rPr>
              <a:t>d</a:t>
            </a:r>
            <a:endParaRPr lang="en-US" altLang="en-US" sz="1000" b="1">
              <a:solidFill>
                <a:srgbClr val="FF0000"/>
              </a:solidFill>
              <a:latin typeface="Tempus Sans ITC" panose="04020404030D07020202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1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10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2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1" dur="1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10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10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10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1" dur="10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1000"/>
                                        <p:tgtEl>
                                          <p:spTgt spid="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6" dur="10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0" dur="10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10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1000"/>
                                        <p:tgtEl>
                                          <p:spTgt spid="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1000"/>
                                        <p:tgtEl>
                                          <p:spTgt spid="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8" dur="10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11" dur="10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6" dur="10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19" dur="1000"/>
                                        <p:tgtEl>
                                          <p:spTgt spid="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4" dur="10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" dur="10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2" dur="10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10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2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2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6" dur="1000"/>
                                        <p:tgtEl>
                                          <p:spTgt spid="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8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2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2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5" dur="1000"/>
                                        <p:tgtEl>
                                          <p:spTgt spid="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9" dur="1000"/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4" dur="10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1000"/>
                                        <p:tgtEl>
                                          <p:spTgt spid="2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1000"/>
                                        <p:tgtEl>
                                          <p:spTgt spid="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5" dur="1000"/>
                                        <p:tgtEl>
                                          <p:spTgt spid="2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7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2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2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2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4" dur="1000" fill="hold"/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1000" fill="hold"/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 nodeType="clickPar">
                      <p:stCondLst>
                        <p:cond delay="indefinite"/>
                      </p:stCondLst>
                      <p:childTnLst>
                        <p:par>
                          <p:cTn id="2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8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2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2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2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2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2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2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 nodeType="clickPar">
                      <p:stCondLst>
                        <p:cond delay="indefinite"/>
                      </p:stCondLst>
                      <p:childTnLst>
                        <p:par>
                          <p:cTn id="3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2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2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 nodeType="clickPar">
                      <p:stCondLst>
                        <p:cond delay="indefinite"/>
                      </p:stCondLst>
                      <p:childTnLst>
                        <p:par>
                          <p:cTn id="3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9" dur="1000"/>
                                        <p:tgtEl>
                                          <p:spTgt spid="2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 nodeType="clickPar">
                      <p:stCondLst>
                        <p:cond delay="indefinite"/>
                      </p:stCondLst>
                      <p:childTnLst>
                        <p:par>
                          <p:cTn id="3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2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2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2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1000" fill="hold"/>
                                        <p:tgtEl>
                                          <p:spTgt spid="2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 nodeType="clickPar">
                      <p:stCondLst>
                        <p:cond delay="indefinite"/>
                      </p:stCondLst>
                      <p:childTnLst>
                        <p:par>
                          <p:cTn id="3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1000" fill="hold"/>
                                        <p:tgtEl>
                                          <p:spTgt spid="2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1000" fill="hold"/>
                                        <p:tgtEl>
                                          <p:spTgt spid="2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2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2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 nodeType="clickPar">
                      <p:stCondLst>
                        <p:cond delay="indefinite"/>
                      </p:stCondLst>
                      <p:childTnLst>
                        <p:par>
                          <p:cTn id="3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8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30" dur="10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3" dur="1000"/>
                                        <p:tgtEl>
                                          <p:spTgt spid="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7" dur="1000"/>
                                        <p:tgtEl>
                                          <p:spTgt spid="2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 nodeType="clickPar">
                      <p:stCondLst>
                        <p:cond delay="indefinite"/>
                      </p:stCondLst>
                      <p:childTnLst>
                        <p:par>
                          <p:cTn id="3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4" dur="2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2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2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2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 nodeType="clickPar">
                      <p:stCondLst>
                        <p:cond delay="indefinite"/>
                      </p:stCondLst>
                      <p:childTnLst>
                        <p:par>
                          <p:cTn id="3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2" dur="1000"/>
                                        <p:tgtEl>
                                          <p:spTgt spid="2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5" dur="1000" fill="hold"/>
                                        <p:tgtEl>
                                          <p:spTgt spid="2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1000" fill="hold"/>
                                        <p:tgtEl>
                                          <p:spTgt spid="2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utoUpdateAnimBg="0"/>
      <p:bldP spid="2052" grpId="0" autoUpdateAnimBg="0"/>
      <p:bldP spid="2053" grpId="0" autoUpdateAnimBg="0"/>
      <p:bldP spid="2060" grpId="0" autoUpdateAnimBg="0"/>
      <p:bldP spid="2062" grpId="0" autoUpdateAnimBg="0"/>
      <p:bldP spid="2064" grpId="0" autoUpdateAnimBg="0"/>
      <p:bldP spid="2068" grpId="0" autoUpdateAnimBg="0"/>
      <p:bldP spid="2069" grpId="0" autoUpdateAnimBg="0"/>
      <p:bldP spid="2070" grpId="0" animBg="1" autoUpdateAnimBg="0"/>
      <p:bldP spid="2073" grpId="0" animBg="1" autoUpdateAnimBg="0"/>
      <p:bldP spid="2074" grpId="0" animBg="1" autoUpdateAnimBg="0"/>
      <p:bldP spid="2079" grpId="0" autoUpdateAnimBg="0"/>
      <p:bldP spid="2080" grpId="0" autoUpdateAnimBg="0"/>
      <p:bldP spid="2081" grpId="0" autoUpdateAnimBg="0"/>
      <p:bldP spid="2082" grpId="0" autoUpdateAnimBg="0"/>
      <p:bldP spid="2083" grpId="0" autoUpdateAnimBg="0"/>
      <p:bldP spid="2084" grpId="0" autoUpdateAnimBg="0"/>
      <p:bldP spid="2087" grpId="0" animBg="1" autoUpdateAnimBg="0"/>
      <p:bldP spid="2090" grpId="0" autoUpdateAnimBg="0"/>
      <p:bldP spid="2091" grpId="0" autoUpdateAnimBg="0"/>
      <p:bldP spid="2092" grpId="0" autoUpdateAnimBg="0"/>
      <p:bldP spid="2093" grpId="0" autoUpdateAnimBg="0"/>
      <p:bldP spid="2094" grpId="0" autoUpdateAnimBg="0"/>
      <p:bldP spid="2095" grpId="0" autoUpdateAnimBg="0"/>
      <p:bldP spid="2099" grpId="0" autoUpdateAnimBg="0"/>
      <p:bldP spid="2100" grpId="0" autoUpdateAnimBg="0"/>
      <p:bldP spid="2102" grpId="0" autoUpdateAnimBg="0"/>
      <p:bldP spid="2103" grpId="0" autoUpdateAnimBg="0"/>
      <p:bldP spid="2104" grpId="0" autoUpdateAnimBg="0"/>
      <p:bldP spid="2105" grpId="0" autoUpdateAnimBg="0"/>
      <p:bldP spid="2106" grpId="0" autoUpdateAnimBg="0"/>
      <p:bldP spid="2107" grpId="0" autoUpdateAnimBg="0"/>
      <p:bldP spid="2108" grpId="0" autoUpdateAnimBg="0"/>
      <p:bldP spid="2114" grpId="0" autoUpdateAnimBg="0"/>
      <p:bldP spid="2115" grpId="0" autoUpdateAnimBg="0"/>
      <p:bldP spid="2116" grpId="0" autoUpdateAnimBg="0"/>
      <p:bldP spid="2117" grpId="0" autoUpdateAnimBg="0"/>
      <p:bldP spid="2118" grpId="0" autoUpdateAnimBg="0"/>
      <p:bldP spid="2119" grpId="0" autoUpdateAnimBg="0"/>
      <p:bldP spid="2120" grpId="0" autoUpdateAnimBg="0"/>
      <p:bldP spid="2121" grpId="0" autoUpdateAnimBg="0"/>
      <p:bldP spid="2122" grpId="0" autoUpdateAnimBg="0"/>
      <p:bldP spid="2123" grpId="0" autoUpdateAnimBg="0"/>
      <p:bldP spid="2125" grpId="0" autoUpdateAnimBg="0"/>
      <p:bldP spid="2126" grpId="0" autoUpdateAnimBg="0"/>
      <p:bldP spid="2127" grpId="0" autoUpdateAnimBg="0"/>
      <p:bldP spid="2129" grpId="0" autoUpdateAnimBg="0"/>
      <p:bldP spid="2130" grpId="0" autoUpdateAnimBg="0"/>
      <p:bldP spid="2131" grpId="0" autoUpdateAnimBg="0"/>
      <p:bldP spid="2132" grpId="0" autoUpdateAnimBg="0"/>
      <p:bldP spid="2133" grpId="0" autoUpdateAnimBg="0"/>
      <p:bldP spid="2135" grpId="0" autoUpdateAnimBg="0"/>
      <p:bldP spid="21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95559" y="0"/>
            <a:ext cx="10075648" cy="685800"/>
          </a:xfrm>
          <a:solidFill>
            <a:srgbClr val="F4F2CC"/>
          </a:solidFill>
        </p:spPr>
        <p:txBody>
          <a:bodyPr>
            <a:normAutofit/>
          </a:bodyPr>
          <a:lstStyle/>
          <a:p>
            <a:r>
              <a:rPr lang="en-US" altLang="en-US" sz="2600" b="1" i="1" dirty="0" err="1">
                <a:latin typeface="Tempus Sans ITC" pitchFamily="82" charset="0"/>
              </a:rPr>
              <a:t>toda</a:t>
            </a:r>
            <a:r>
              <a:rPr lang="en-US" altLang="en-US" sz="2600" b="1" i="1" dirty="0">
                <a:latin typeface="Tempus Sans ITC" pitchFamily="82" charset="0"/>
              </a:rPr>
              <a:t> bend</a:t>
            </a:r>
            <a:r>
              <a:rPr lang="es-CO" altLang="en-US" sz="2600" b="1" i="1" dirty="0" err="1">
                <a:latin typeface="Tempus Sans ITC" pitchFamily="82" charset="0"/>
              </a:rPr>
              <a:t>ición</a:t>
            </a:r>
            <a:r>
              <a:rPr lang="es-CO" altLang="en-US" sz="2600" b="1" i="1" dirty="0">
                <a:latin typeface="Tempus Sans ITC" pitchFamily="82" charset="0"/>
              </a:rPr>
              <a:t> espiritual en los lugares celestiales en Cristo</a:t>
            </a:r>
            <a:r>
              <a:rPr lang="en-US" altLang="en-US" sz="2600" b="1" i="1" dirty="0">
                <a:latin typeface="Tempus Sans ITC" pitchFamily="82" charset="0"/>
              </a:rPr>
              <a:t>:</a:t>
            </a:r>
            <a:r>
              <a:rPr lang="en-US" altLang="en-US" sz="2600" b="1" dirty="0">
                <a:latin typeface="Tempus Sans ITC" pitchFamily="82" charset="0"/>
              </a:rPr>
              <a:t>  </a:t>
            </a:r>
            <a:r>
              <a:rPr lang="en-US" altLang="en-US" sz="2600" b="1" dirty="0" err="1">
                <a:latin typeface="Tempus Sans ITC" pitchFamily="82" charset="0"/>
              </a:rPr>
              <a:t>Efesios</a:t>
            </a:r>
            <a:r>
              <a:rPr lang="en-US" altLang="en-US" sz="2600" b="1" dirty="0">
                <a:latin typeface="Tempus Sans ITC" pitchFamily="82" charset="0"/>
              </a:rPr>
              <a:t> 1:3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971800" y="3429000"/>
            <a:ext cx="2667000" cy="1383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chemeClr val="bg1"/>
                </a:solidFill>
                <a:latin typeface="Tempus Sans ITC" panose="04020404030D07020202" pitchFamily="82" charset="0"/>
              </a:rPr>
              <a:t>el plan de Dios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chemeClr val="bg1"/>
                </a:solidFill>
                <a:latin typeface="Tempus Sans ITC" panose="04020404030D07020202" pitchFamily="82" charset="0"/>
              </a:rPr>
              <a:t>no </a:t>
            </a:r>
            <a:r>
              <a:rPr lang="en-US" altLang="en-US" sz="20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conocido</a:t>
            </a:r>
            <a:endParaRPr lang="en-US" altLang="en-US" sz="2000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</a:pPr>
            <a:r>
              <a:rPr lang="en-US" altLang="en-US" sz="2000" dirty="0">
                <a:solidFill>
                  <a:schemeClr val="bg1"/>
                </a:solidFill>
                <a:latin typeface="Tempus Sans ITC" panose="04020404030D07020202" pitchFamily="82" charset="0"/>
              </a:rPr>
              <a:t>-- Escondido –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altLang="en-US" sz="2000" dirty="0">
                <a:solidFill>
                  <a:schemeClr val="bg1"/>
                </a:solidFill>
                <a:latin typeface="Tempus Sans ITC" panose="04020404030D07020202" pitchFamily="82" charset="0"/>
              </a:rPr>
              <a:t>“un </a:t>
            </a:r>
            <a:r>
              <a:rPr lang="en-US" altLang="en-US" sz="2000" dirty="0" err="1">
                <a:solidFill>
                  <a:schemeClr val="bg1"/>
                </a:solidFill>
                <a:latin typeface="Tempus Sans ITC" pitchFamily="82" charset="0"/>
              </a:rPr>
              <a:t>misterio</a:t>
            </a:r>
            <a:r>
              <a:rPr lang="en-US" altLang="en-US" sz="2000" dirty="0">
                <a:solidFill>
                  <a:schemeClr val="bg1"/>
                </a:solidFill>
                <a:latin typeface="Tempus Sans ITC" pitchFamily="82" charset="0"/>
              </a:rPr>
              <a:t>”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048000" y="28956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altLang="en-US" sz="2000" dirty="0" err="1">
                <a:solidFill>
                  <a:srgbClr val="FFFF00"/>
                </a:solidFill>
                <a:latin typeface="Tempus Sans ITC" pitchFamily="82" charset="0"/>
              </a:rPr>
              <a:t>Patriarcas</a:t>
            </a:r>
            <a:r>
              <a:rPr lang="en-US" altLang="en-US" sz="2000" dirty="0">
                <a:solidFill>
                  <a:srgbClr val="FFFF00"/>
                </a:solidFill>
                <a:latin typeface="Tempus Sans ITC" pitchFamily="82" charset="0"/>
              </a:rPr>
              <a:t>…Israel…Ley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933656" y="2895599"/>
            <a:ext cx="3972345" cy="372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dirty="0">
                <a:solidFill>
                  <a:srgbClr val="66FFFF"/>
                </a:solidFill>
              </a:rPr>
              <a:t>          </a:t>
            </a:r>
            <a:r>
              <a:rPr lang="en-US" altLang="en-US" sz="2000" u="sng" dirty="0">
                <a:solidFill>
                  <a:srgbClr val="FFFF00"/>
                </a:solidFill>
              </a:rPr>
              <a:t>Las </a:t>
            </a:r>
            <a:r>
              <a:rPr lang="en-US" altLang="en-US" sz="2000" u="sng" dirty="0" err="1">
                <a:solidFill>
                  <a:srgbClr val="FFFF00"/>
                </a:solidFill>
              </a:rPr>
              <a:t>Bendciones</a:t>
            </a:r>
            <a:r>
              <a:rPr lang="en-US" altLang="en-US" sz="2000" dirty="0">
                <a:solidFill>
                  <a:srgbClr val="FFFF00"/>
                </a:solidFill>
              </a:rPr>
              <a:t>:</a:t>
            </a:r>
            <a:endParaRPr lang="en-US" altLang="en-US" sz="2000" dirty="0">
              <a:solidFill>
                <a:srgbClr val="66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chemeClr val="bg1"/>
                </a:solidFill>
              </a:rPr>
              <a:t>1:4    - </a:t>
            </a:r>
            <a:r>
              <a:rPr lang="en-US" altLang="en-US" sz="2000" dirty="0" err="1">
                <a:solidFill>
                  <a:schemeClr val="bg1"/>
                </a:solidFill>
              </a:rPr>
              <a:t>esogidos</a:t>
            </a:r>
            <a:r>
              <a:rPr lang="en-US" altLang="en-US" sz="2000" dirty="0">
                <a:solidFill>
                  <a:schemeClr val="bg1"/>
                </a:solidFill>
              </a:rPr>
              <a:t> para </a:t>
            </a:r>
            <a:r>
              <a:rPr lang="en-US" altLang="en-US" sz="2000" dirty="0" err="1">
                <a:solidFill>
                  <a:schemeClr val="bg1"/>
                </a:solidFill>
              </a:rPr>
              <a:t>ser</a:t>
            </a:r>
            <a:r>
              <a:rPr lang="en-US" altLang="en-US" sz="2000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chemeClr val="bg1"/>
                </a:solidFill>
              </a:rPr>
              <a:t>	</a:t>
            </a:r>
            <a:r>
              <a:rPr lang="en-US" altLang="en-US" sz="2000" dirty="0" err="1">
                <a:solidFill>
                  <a:schemeClr val="bg1"/>
                </a:solidFill>
              </a:rPr>
              <a:t>santos</a:t>
            </a:r>
            <a:endParaRPr lang="en-US" altLang="en-US" sz="2000" dirty="0">
              <a:solidFill>
                <a:schemeClr val="bg1"/>
              </a:solidFill>
            </a:endParaRPr>
          </a:p>
          <a:p>
            <a:r>
              <a:rPr lang="en-US" altLang="en-US" sz="2000" dirty="0">
                <a:solidFill>
                  <a:schemeClr val="bg1"/>
                </a:solidFill>
              </a:rPr>
              <a:t>1:5    - </a:t>
            </a:r>
            <a:r>
              <a:rPr lang="en-US" altLang="en-US" sz="2000" dirty="0" err="1">
                <a:solidFill>
                  <a:schemeClr val="bg1"/>
                </a:solidFill>
              </a:rPr>
              <a:t>adoptados</a:t>
            </a:r>
            <a:r>
              <a:rPr lang="en-US" altLang="en-US" sz="2000" dirty="0">
                <a:solidFill>
                  <a:schemeClr val="bg1"/>
                </a:solidFill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</a:rPr>
              <a:t>como</a:t>
            </a:r>
            <a:r>
              <a:rPr lang="en-US" altLang="en-US" sz="2000" dirty="0">
                <a:solidFill>
                  <a:schemeClr val="bg1"/>
                </a:solidFill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</a:rPr>
              <a:t>hijos</a:t>
            </a:r>
            <a:endParaRPr lang="en-US" altLang="en-US" sz="2000" dirty="0">
              <a:solidFill>
                <a:schemeClr val="bg1"/>
              </a:solidFill>
            </a:endParaRPr>
          </a:p>
          <a:p>
            <a:r>
              <a:rPr lang="en-US" altLang="en-US" sz="2000" dirty="0">
                <a:solidFill>
                  <a:schemeClr val="bg1"/>
                </a:solidFill>
              </a:rPr>
              <a:t>1:6    - </a:t>
            </a:r>
            <a:r>
              <a:rPr lang="en-US" altLang="en-US" sz="2000" dirty="0" err="1">
                <a:solidFill>
                  <a:schemeClr val="bg1"/>
                </a:solidFill>
              </a:rPr>
              <a:t>recibimos</a:t>
            </a:r>
            <a:r>
              <a:rPr lang="en-US" altLang="en-US" sz="2000" dirty="0">
                <a:solidFill>
                  <a:schemeClr val="bg1"/>
                </a:solidFill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</a:rPr>
              <a:t>gracia</a:t>
            </a:r>
            <a:endParaRPr lang="en-US" altLang="en-US" sz="2000" dirty="0">
              <a:solidFill>
                <a:schemeClr val="bg1"/>
              </a:solidFill>
            </a:endParaRPr>
          </a:p>
          <a:p>
            <a:r>
              <a:rPr lang="en-US" altLang="en-US" sz="2000" dirty="0">
                <a:solidFill>
                  <a:schemeClr val="bg1"/>
                </a:solidFill>
              </a:rPr>
              <a:t>1:7    - </a:t>
            </a:r>
            <a:r>
              <a:rPr lang="en-US" altLang="en-US" sz="2000" dirty="0" err="1">
                <a:solidFill>
                  <a:schemeClr val="bg1"/>
                </a:solidFill>
              </a:rPr>
              <a:t>redención</a:t>
            </a:r>
            <a:endParaRPr lang="en-US" altLang="en-US" sz="2000" dirty="0">
              <a:solidFill>
                <a:schemeClr val="bg1"/>
              </a:solidFill>
            </a:endParaRPr>
          </a:p>
          <a:p>
            <a:r>
              <a:rPr lang="en-US" altLang="en-US" sz="2000" dirty="0">
                <a:solidFill>
                  <a:schemeClr val="bg1"/>
                </a:solidFill>
              </a:rPr>
              <a:t>1:7    - </a:t>
            </a:r>
            <a:r>
              <a:rPr lang="en-US" altLang="en-US" sz="2000" dirty="0" err="1">
                <a:solidFill>
                  <a:schemeClr val="bg1"/>
                </a:solidFill>
              </a:rPr>
              <a:t>perdón</a:t>
            </a:r>
            <a:endParaRPr lang="en-US" altLang="en-US" sz="2000" dirty="0">
              <a:solidFill>
                <a:schemeClr val="bg1"/>
              </a:solidFill>
            </a:endParaRPr>
          </a:p>
          <a:p>
            <a:r>
              <a:rPr lang="en-US" altLang="en-US" sz="2000" dirty="0">
                <a:solidFill>
                  <a:schemeClr val="bg1"/>
                </a:solidFill>
              </a:rPr>
              <a:t>1:9    - </a:t>
            </a:r>
            <a:r>
              <a:rPr lang="en-US" altLang="en-US" sz="2000" dirty="0" err="1">
                <a:solidFill>
                  <a:schemeClr val="bg1"/>
                </a:solidFill>
              </a:rPr>
              <a:t>misterio</a:t>
            </a:r>
            <a:r>
              <a:rPr lang="en-US" altLang="en-US" sz="2000" dirty="0">
                <a:solidFill>
                  <a:schemeClr val="bg1"/>
                </a:solidFill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</a:rPr>
              <a:t>revelado</a:t>
            </a:r>
            <a:endParaRPr lang="en-US" altLang="en-US" sz="2000" dirty="0">
              <a:solidFill>
                <a:schemeClr val="bg1"/>
              </a:solidFill>
            </a:endParaRPr>
          </a:p>
          <a:p>
            <a:r>
              <a:rPr lang="en-US" altLang="en-US" sz="2000" dirty="0">
                <a:solidFill>
                  <a:schemeClr val="bg1"/>
                </a:solidFill>
              </a:rPr>
              <a:t>1:13  - </a:t>
            </a:r>
            <a:r>
              <a:rPr lang="en-US" altLang="en-US" sz="2000" dirty="0" err="1">
                <a:solidFill>
                  <a:schemeClr val="bg1"/>
                </a:solidFill>
              </a:rPr>
              <a:t>sellados</a:t>
            </a:r>
            <a:r>
              <a:rPr lang="en-US" altLang="en-US" sz="2000" dirty="0">
                <a:solidFill>
                  <a:schemeClr val="bg1"/>
                </a:solidFill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</a:rPr>
              <a:t>por</a:t>
            </a:r>
            <a:r>
              <a:rPr lang="en-US" altLang="en-US" sz="2000" dirty="0">
                <a:solidFill>
                  <a:schemeClr val="bg1"/>
                </a:solidFill>
              </a:rPr>
              <a:t> el </a:t>
            </a:r>
            <a:r>
              <a:rPr lang="en-US" altLang="en-US" sz="2000" dirty="0" err="1">
                <a:solidFill>
                  <a:schemeClr val="bg1"/>
                </a:solidFill>
              </a:rPr>
              <a:t>Espíritu</a:t>
            </a:r>
            <a:r>
              <a:rPr lang="en-US" altLang="en-US" sz="2000" dirty="0">
                <a:solidFill>
                  <a:schemeClr val="bg1"/>
                </a:solidFill>
              </a:rPr>
              <a:t> Santo</a:t>
            </a:r>
          </a:p>
          <a:p>
            <a:r>
              <a:rPr lang="en-US" altLang="en-US" sz="2000" dirty="0">
                <a:solidFill>
                  <a:schemeClr val="bg1"/>
                </a:solidFill>
              </a:rPr>
              <a:t>2:1+  - </a:t>
            </a:r>
            <a:r>
              <a:rPr lang="en-US" altLang="en-US" sz="2000" dirty="0" err="1">
                <a:solidFill>
                  <a:schemeClr val="bg1"/>
                </a:solidFill>
              </a:rPr>
              <a:t>nos</a:t>
            </a:r>
            <a:r>
              <a:rPr lang="en-US" altLang="en-US" sz="2000" dirty="0">
                <a:solidFill>
                  <a:schemeClr val="bg1"/>
                </a:solidFill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</a:rPr>
              <a:t>dió</a:t>
            </a:r>
            <a:r>
              <a:rPr lang="en-US" altLang="en-US" sz="2000" dirty="0">
                <a:solidFill>
                  <a:schemeClr val="bg1"/>
                </a:solidFill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</a:rPr>
              <a:t>vida</a:t>
            </a:r>
            <a:r>
              <a:rPr lang="en-US" altLang="en-US" sz="2000" dirty="0">
                <a:solidFill>
                  <a:schemeClr val="bg1"/>
                </a:solidFill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</a:rPr>
              <a:t>nueva</a:t>
            </a:r>
            <a:endParaRPr lang="en-US" altLang="en-US" sz="2000" dirty="0">
              <a:solidFill>
                <a:schemeClr val="bg1"/>
              </a:solidFill>
            </a:endParaRPr>
          </a:p>
          <a:p>
            <a:r>
              <a:rPr lang="en-US" altLang="en-US" sz="2000" dirty="0">
                <a:solidFill>
                  <a:schemeClr val="bg1"/>
                </a:solidFill>
              </a:rPr>
              <a:t>2:11+ - </a:t>
            </a:r>
            <a:r>
              <a:rPr lang="en-US" altLang="en-US" sz="2000" dirty="0" err="1">
                <a:solidFill>
                  <a:schemeClr val="bg1"/>
                </a:solidFill>
              </a:rPr>
              <a:t>reconciliados</a:t>
            </a:r>
            <a:r>
              <a:rPr lang="en-US" altLang="en-US" sz="2000" dirty="0">
                <a:solidFill>
                  <a:schemeClr val="bg1"/>
                </a:solidFill>
              </a:rPr>
              <a:t> con Dios</a:t>
            </a:r>
          </a:p>
          <a:p>
            <a:r>
              <a:rPr lang="en-US" altLang="en-US" sz="2000" dirty="0">
                <a:solidFill>
                  <a:schemeClr val="bg1"/>
                </a:solidFill>
              </a:rPr>
              <a:t>4:11+ - </a:t>
            </a:r>
            <a:r>
              <a:rPr lang="en-US" altLang="en-US" sz="2000" dirty="0" err="1">
                <a:solidFill>
                  <a:schemeClr val="bg1"/>
                </a:solidFill>
              </a:rPr>
              <a:t>entendimiento</a:t>
            </a:r>
            <a:r>
              <a:rPr lang="en-US" altLang="en-US" sz="2000" dirty="0">
                <a:solidFill>
                  <a:schemeClr val="bg1"/>
                </a:solidFill>
              </a:rPr>
              <a:t>/</a:t>
            </a:r>
            <a:r>
              <a:rPr lang="es-CO" altLang="en-US" sz="2000" dirty="0" err="1">
                <a:solidFill>
                  <a:schemeClr val="bg1"/>
                </a:solidFill>
              </a:rPr>
              <a:t>maduréz</a:t>
            </a:r>
            <a:endParaRPr lang="en-US" altLang="en-US" sz="2000" dirty="0">
              <a:solidFill>
                <a:schemeClr val="bg1"/>
              </a:solidFill>
            </a:endParaRPr>
          </a:p>
        </p:txBody>
      </p:sp>
      <p:sp>
        <p:nvSpPr>
          <p:cNvPr id="24582" name="AutoShape 6"/>
          <p:cNvSpPr>
            <a:spLocks/>
          </p:cNvSpPr>
          <p:nvPr/>
        </p:nvSpPr>
        <p:spPr bwMode="auto">
          <a:xfrm>
            <a:off x="1524000" y="1600199"/>
            <a:ext cx="1447800" cy="3455377"/>
          </a:xfrm>
          <a:prstGeom prst="rightBracket">
            <a:avLst>
              <a:gd name="adj" fmla="val 19298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AutoShape 7"/>
          <p:cNvSpPr>
            <a:spLocks/>
          </p:cNvSpPr>
          <p:nvPr/>
        </p:nvSpPr>
        <p:spPr bwMode="auto">
          <a:xfrm rot="-10800000">
            <a:off x="9296400" y="1600200"/>
            <a:ext cx="1371600" cy="3352800"/>
          </a:xfrm>
          <a:prstGeom prst="rightBracket">
            <a:avLst>
              <a:gd name="adj" fmla="val 19298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9144000" y="1764030"/>
            <a:ext cx="16764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altLang="en-US" sz="2000" dirty="0">
                <a:solidFill>
                  <a:srgbClr val="FFFF00"/>
                </a:solidFill>
                <a:latin typeface="Tempus Sans ITC" pitchFamily="82" charset="0"/>
              </a:rPr>
              <a:t>EL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s-CO" altLang="en-US" sz="2000" dirty="0">
                <a:solidFill>
                  <a:srgbClr val="FFFF00"/>
                </a:solidFill>
                <a:latin typeface="Tempus Sans ITC" pitchFamily="82" charset="0"/>
              </a:rPr>
              <a:t>Juicio Final</a:t>
            </a:r>
            <a:endParaRPr lang="en-US" altLang="en-US" sz="2000" dirty="0">
              <a:solidFill>
                <a:srgbClr val="FFFF00"/>
              </a:solidFill>
              <a:latin typeface="Tempus Sans ITC" pitchFamily="82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US" altLang="en-US" sz="2000" dirty="0">
              <a:solidFill>
                <a:srgbClr val="FFFF00"/>
              </a:solidFill>
              <a:latin typeface="Tempus Sans ITC" pitchFamily="82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altLang="en-US" sz="2000" dirty="0" err="1">
                <a:solidFill>
                  <a:srgbClr val="FFFF00"/>
                </a:solidFill>
                <a:latin typeface="Tempus Sans ITC" panose="04020404030D07020202" pitchFamily="82" charset="0"/>
              </a:rPr>
              <a:t>Redención</a:t>
            </a:r>
            <a:r>
              <a:rPr lang="en-US" altLang="en-US" sz="2000" dirty="0">
                <a:solidFill>
                  <a:srgbClr val="FFFF00"/>
                </a:solidFill>
                <a:latin typeface="Tempus Sans ITC" panose="04020404030D07020202" pitchFamily="82" charset="0"/>
              </a:rPr>
              <a:t>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altLang="en-US" sz="2000" dirty="0">
                <a:solidFill>
                  <a:srgbClr val="FFFF00"/>
                </a:solidFill>
                <a:latin typeface="Tempus Sans ITC" panose="04020404030D07020202" pitchFamily="82" charset="0"/>
              </a:rPr>
              <a:t>de la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altLang="en-US" sz="2000" dirty="0" err="1">
                <a:solidFill>
                  <a:srgbClr val="FFFF00"/>
                </a:solidFill>
                <a:latin typeface="Tempus Sans ITC" panose="04020404030D07020202" pitchFamily="82" charset="0"/>
              </a:rPr>
              <a:t>posesión</a:t>
            </a:r>
            <a:endParaRPr lang="en-US" altLang="en-US" sz="2000" dirty="0">
              <a:solidFill>
                <a:srgbClr val="FFFF00"/>
              </a:solidFill>
              <a:latin typeface="Tempus Sans ITC" panose="04020404030D07020202" pitchFamily="82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s-CO" altLang="en-US" sz="2000" dirty="0">
                <a:solidFill>
                  <a:srgbClr val="FFFF00"/>
                </a:solidFill>
                <a:latin typeface="Tempus Sans ITC" panose="04020404030D07020202" pitchFamily="82" charset="0"/>
              </a:rPr>
              <a:t>De</a:t>
            </a:r>
            <a:r>
              <a:rPr lang="en-US" altLang="en-US" sz="2000" dirty="0">
                <a:solidFill>
                  <a:srgbClr val="FFFF00"/>
                </a:solidFill>
                <a:latin typeface="Tempus Sans ITC" panose="04020404030D07020202" pitchFamily="82" charset="0"/>
              </a:rPr>
              <a:t> </a:t>
            </a:r>
            <a:r>
              <a:rPr lang="es-CO" altLang="en-US" sz="2000" dirty="0">
                <a:solidFill>
                  <a:srgbClr val="FFFF00"/>
                </a:solidFill>
                <a:latin typeface="Tempus Sans ITC" panose="04020404030D07020202" pitchFamily="82" charset="0"/>
              </a:rPr>
              <a:t>Dios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US" altLang="en-US" sz="2000" dirty="0">
              <a:solidFill>
                <a:srgbClr val="FFFF00"/>
              </a:solidFill>
              <a:latin typeface="Tempus Sans ITC" pitchFamily="82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altLang="en-US" sz="2000" dirty="0">
                <a:solidFill>
                  <a:srgbClr val="FFFF00"/>
                </a:solidFill>
                <a:latin typeface="Tempus Sans ITC" pitchFamily="82" charset="0"/>
              </a:rPr>
              <a:t>1:14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2971800" y="2819400"/>
            <a:ext cx="63246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3048000" y="22860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altLang="en-US" sz="2000" dirty="0">
                <a:solidFill>
                  <a:srgbClr val="FFFF00"/>
                </a:solidFill>
                <a:latin typeface="Tempus Sans ITC" panose="04020404030D07020202" pitchFamily="82" charset="0"/>
              </a:rPr>
              <a:t>PERÍOD</a:t>
            </a:r>
            <a:r>
              <a:rPr lang="es-CO" altLang="en-US" sz="2000" dirty="0">
                <a:solidFill>
                  <a:srgbClr val="FFFF00"/>
                </a:solidFill>
                <a:latin typeface="Tempus Sans ITC" panose="04020404030D07020202" pitchFamily="82" charset="0"/>
              </a:rPr>
              <a:t>O DEL A.P.</a:t>
            </a:r>
            <a:endParaRPr lang="en-US" altLang="en-US" sz="2000" dirty="0">
              <a:solidFill>
                <a:srgbClr val="FFFF00"/>
              </a:solidFill>
              <a:latin typeface="Tempus Sans ITC" pitchFamily="82" charset="0"/>
            </a:endParaRP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6858000" y="1676400"/>
            <a:ext cx="0" cy="1066800"/>
          </a:xfrm>
          <a:prstGeom prst="line">
            <a:avLst/>
          </a:prstGeom>
          <a:noFill/>
          <a:ln w="1270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6629400" y="1828800"/>
            <a:ext cx="457200" cy="0"/>
          </a:xfrm>
          <a:prstGeom prst="line">
            <a:avLst/>
          </a:prstGeom>
          <a:noFill/>
          <a:ln w="1270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1295400" y="1752601"/>
            <a:ext cx="18288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2000" dirty="0">
                <a:solidFill>
                  <a:srgbClr val="FFFF00"/>
                </a:solidFill>
              </a:rPr>
              <a:t>Plan de</a:t>
            </a:r>
            <a:endParaRPr lang="en-US" altLang="en-US" sz="2000" dirty="0">
              <a:solidFill>
                <a:srgbClr val="FFFF00"/>
              </a:solidFill>
            </a:endParaRPr>
          </a:p>
          <a:p>
            <a:pPr algn="ctr"/>
            <a:r>
              <a:rPr lang="es-CO" altLang="en-US" sz="2000" dirty="0">
                <a:solidFill>
                  <a:srgbClr val="FFFF00"/>
                </a:solidFill>
              </a:rPr>
              <a:t>Dios</a:t>
            </a:r>
            <a:endParaRPr lang="en-US" altLang="en-US" sz="2000" dirty="0">
              <a:solidFill>
                <a:srgbClr val="FFFF00"/>
              </a:solidFill>
            </a:endParaRPr>
          </a:p>
          <a:p>
            <a:pPr algn="ctr"/>
            <a:r>
              <a:rPr lang="en-US" altLang="en-US" sz="2000" dirty="0">
                <a:solidFill>
                  <a:srgbClr val="FFFF00"/>
                </a:solidFill>
              </a:rPr>
              <a:t>(</a:t>
            </a:r>
            <a:r>
              <a:rPr lang="en-US" altLang="en-US" sz="2000" dirty="0" err="1">
                <a:solidFill>
                  <a:srgbClr val="FFFF00"/>
                </a:solidFill>
              </a:rPr>
              <a:t>misterio</a:t>
            </a:r>
            <a:r>
              <a:rPr lang="en-US" altLang="en-US" sz="2000" dirty="0">
                <a:solidFill>
                  <a:srgbClr val="FFFF00"/>
                </a:solidFill>
              </a:rPr>
              <a:t>)</a:t>
            </a:r>
          </a:p>
          <a:p>
            <a:pPr algn="ctr"/>
            <a:r>
              <a:rPr lang="es-CO" altLang="en-US" sz="2000" dirty="0">
                <a:solidFill>
                  <a:srgbClr val="FFFF00"/>
                </a:solidFill>
              </a:rPr>
              <a:t>ser</a:t>
            </a:r>
            <a:endParaRPr lang="en-US" altLang="en-US" sz="2000" dirty="0">
              <a:solidFill>
                <a:srgbClr val="FFFF00"/>
              </a:solidFill>
            </a:endParaRPr>
          </a:p>
          <a:p>
            <a:pPr algn="ctr"/>
            <a:r>
              <a:rPr lang="en-US" altLang="en-US" sz="2000" dirty="0" err="1">
                <a:solidFill>
                  <a:srgbClr val="FFFF00"/>
                </a:solidFill>
              </a:rPr>
              <a:t>realizado</a:t>
            </a:r>
            <a:endParaRPr lang="en-US" altLang="en-US" sz="2000" dirty="0">
              <a:solidFill>
                <a:srgbClr val="FFFF00"/>
              </a:solidFill>
            </a:endParaRPr>
          </a:p>
          <a:p>
            <a:pPr algn="ctr"/>
            <a:r>
              <a:rPr lang="es-CO" altLang="en-US" sz="2000" dirty="0">
                <a:solidFill>
                  <a:srgbClr val="FFFF00"/>
                </a:solidFill>
              </a:rPr>
              <a:t>por</a:t>
            </a:r>
            <a:endParaRPr lang="en-US" altLang="en-US" sz="2000" dirty="0">
              <a:solidFill>
                <a:srgbClr val="FFFF00"/>
              </a:solidFill>
            </a:endParaRPr>
          </a:p>
          <a:p>
            <a:pPr algn="ctr"/>
            <a:r>
              <a:rPr lang="es-CO" altLang="en-US" sz="2000" dirty="0">
                <a:solidFill>
                  <a:srgbClr val="FFFF00"/>
                </a:solidFill>
              </a:rPr>
              <a:t>los edades</a:t>
            </a:r>
            <a:endParaRPr lang="en-US" altLang="en-US" sz="2000" dirty="0">
              <a:solidFill>
                <a:srgbClr val="FFFF00"/>
              </a:solidFill>
            </a:endParaRPr>
          </a:p>
          <a:p>
            <a:pPr algn="ctr"/>
            <a:r>
              <a:rPr lang="en-US" altLang="en-US" sz="2000" dirty="0" err="1">
                <a:solidFill>
                  <a:srgbClr val="FFFF00"/>
                </a:solidFill>
              </a:rPr>
              <a:t>en</a:t>
            </a:r>
            <a:r>
              <a:rPr lang="en-US" altLang="en-US" sz="2000" dirty="0">
                <a:solidFill>
                  <a:srgbClr val="FFFF00"/>
                </a:solidFill>
              </a:rPr>
              <a:t> </a:t>
            </a:r>
            <a:r>
              <a:rPr lang="en-US" altLang="en-US" sz="2000" dirty="0" err="1">
                <a:solidFill>
                  <a:srgbClr val="FFFF00"/>
                </a:solidFill>
              </a:rPr>
              <a:t>Jesús</a:t>
            </a:r>
            <a:r>
              <a:rPr lang="en-US" altLang="en-US" sz="2000" dirty="0">
                <a:solidFill>
                  <a:srgbClr val="FFFF00"/>
                </a:solidFill>
              </a:rPr>
              <a:t> :</a:t>
            </a:r>
          </a:p>
          <a:p>
            <a:pPr algn="ctr"/>
            <a:r>
              <a:rPr lang="en-US" altLang="en-US" sz="2000" dirty="0">
                <a:solidFill>
                  <a:srgbClr val="FFFF00"/>
                </a:solidFill>
              </a:rPr>
              <a:t>1:3-14</a:t>
            </a:r>
          </a:p>
          <a:p>
            <a:pPr algn="ctr"/>
            <a:r>
              <a:rPr lang="en-US" altLang="en-US" sz="2000" dirty="0">
                <a:solidFill>
                  <a:srgbClr val="FFFF00"/>
                </a:solidFill>
              </a:rPr>
              <a:t>3:1-11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221689" y="838201"/>
            <a:ext cx="1223413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2000" i="1" dirty="0" err="1">
                <a:solidFill>
                  <a:srgbClr val="66FFFF"/>
                </a:solidFill>
                <a:latin typeface="Times New Roman" pitchFamily="18" charset="0"/>
              </a:rPr>
              <a:t>Salvación</a:t>
            </a:r>
            <a:endParaRPr lang="en-US" altLang="en-US" sz="2000" i="1" dirty="0">
              <a:solidFill>
                <a:srgbClr val="66FFFF"/>
              </a:solidFill>
              <a:latin typeface="Times New Roman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en-US" altLang="en-US" sz="2000" i="1" dirty="0" err="1">
                <a:solidFill>
                  <a:srgbClr val="66FFFF"/>
                </a:solidFill>
                <a:latin typeface="Times New Roman" pitchFamily="18" charset="0"/>
              </a:rPr>
              <a:t>en</a:t>
            </a:r>
            <a:endParaRPr lang="en-US" altLang="en-US" sz="2000" i="1" dirty="0">
              <a:solidFill>
                <a:srgbClr val="66FFFF"/>
              </a:solidFill>
              <a:latin typeface="Times New Roman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en-US" altLang="en-US" sz="2000" i="1" dirty="0">
                <a:solidFill>
                  <a:srgbClr val="66FFFF"/>
                </a:solidFill>
                <a:latin typeface="Times New Roman" pitchFamily="18" charset="0"/>
              </a:rPr>
              <a:t>Cristo</a:t>
            </a: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7391400" y="685800"/>
            <a:ext cx="228600" cy="1524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7239000" y="685800"/>
            <a:ext cx="76200" cy="76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7010400" y="533400"/>
            <a:ext cx="76200" cy="2286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6858000" y="609600"/>
            <a:ext cx="0" cy="1524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6553200" y="533400"/>
            <a:ext cx="76200" cy="2286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6324600" y="685800"/>
            <a:ext cx="76200" cy="762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6019800" y="838200"/>
            <a:ext cx="228600" cy="1524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6019800" y="1143000"/>
            <a:ext cx="228600" cy="762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5867400" y="1371600"/>
            <a:ext cx="304800" cy="762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 flipV="1">
            <a:off x="6019800" y="1600200"/>
            <a:ext cx="228600" cy="762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 flipV="1">
            <a:off x="6096000" y="1676400"/>
            <a:ext cx="228600" cy="2286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 flipH="1">
            <a:off x="6400800" y="1752600"/>
            <a:ext cx="76200" cy="1524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 flipV="1">
            <a:off x="7391400" y="990600"/>
            <a:ext cx="228600" cy="762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 flipV="1">
            <a:off x="7467600" y="1143000"/>
            <a:ext cx="381000" cy="1524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Line 29"/>
          <p:cNvSpPr>
            <a:spLocks noChangeShapeType="1"/>
          </p:cNvSpPr>
          <p:nvPr/>
        </p:nvSpPr>
        <p:spPr bwMode="auto">
          <a:xfrm>
            <a:off x="7467600" y="1447800"/>
            <a:ext cx="228600" cy="762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6" name="Line 30"/>
          <p:cNvSpPr>
            <a:spLocks noChangeShapeType="1"/>
          </p:cNvSpPr>
          <p:nvPr/>
        </p:nvSpPr>
        <p:spPr bwMode="auto">
          <a:xfrm>
            <a:off x="7467600" y="1676400"/>
            <a:ext cx="304800" cy="1524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>
            <a:off x="7315200" y="1752600"/>
            <a:ext cx="76200" cy="1524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8" name="Line 32"/>
          <p:cNvSpPr>
            <a:spLocks noChangeShapeType="1"/>
          </p:cNvSpPr>
          <p:nvPr/>
        </p:nvSpPr>
        <p:spPr bwMode="auto">
          <a:xfrm>
            <a:off x="7162800" y="1752600"/>
            <a:ext cx="76200" cy="2286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9" name="Arc 33"/>
          <p:cNvSpPr>
            <a:spLocks/>
          </p:cNvSpPr>
          <p:nvPr/>
        </p:nvSpPr>
        <p:spPr bwMode="auto">
          <a:xfrm rot="8600699">
            <a:off x="2744341" y="2611322"/>
            <a:ext cx="4309042" cy="2197028"/>
          </a:xfrm>
          <a:custGeom>
            <a:avLst/>
            <a:gdLst>
              <a:gd name="G0" fmla="+- 16739 0 0"/>
              <a:gd name="G1" fmla="+- 21600 0 0"/>
              <a:gd name="G2" fmla="+- 21600 0 0"/>
              <a:gd name="T0" fmla="*/ 0 w 38339"/>
              <a:gd name="T1" fmla="*/ 7949 h 25195"/>
              <a:gd name="T2" fmla="*/ 38038 w 38339"/>
              <a:gd name="T3" fmla="*/ 25195 h 25195"/>
              <a:gd name="T4" fmla="*/ 16739 w 38339"/>
              <a:gd name="T5" fmla="*/ 21600 h 25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339" h="25195" fill="none" extrusionOk="0">
                <a:moveTo>
                  <a:pt x="-1" y="7948"/>
                </a:moveTo>
                <a:cubicBezTo>
                  <a:pt x="4101" y="2918"/>
                  <a:pt x="10248" y="-1"/>
                  <a:pt x="16739" y="0"/>
                </a:cubicBezTo>
                <a:cubicBezTo>
                  <a:pt x="28668" y="0"/>
                  <a:pt x="38339" y="9670"/>
                  <a:pt x="38339" y="21600"/>
                </a:cubicBezTo>
                <a:cubicBezTo>
                  <a:pt x="38339" y="22804"/>
                  <a:pt x="38238" y="24007"/>
                  <a:pt x="38037" y="25194"/>
                </a:cubicBezTo>
              </a:path>
              <a:path w="38339" h="25195" stroke="0" extrusionOk="0">
                <a:moveTo>
                  <a:pt x="-1" y="7948"/>
                </a:moveTo>
                <a:cubicBezTo>
                  <a:pt x="4101" y="2918"/>
                  <a:pt x="10248" y="-1"/>
                  <a:pt x="16739" y="0"/>
                </a:cubicBezTo>
                <a:cubicBezTo>
                  <a:pt x="28668" y="0"/>
                  <a:pt x="38339" y="9670"/>
                  <a:pt x="38339" y="21600"/>
                </a:cubicBezTo>
                <a:cubicBezTo>
                  <a:pt x="38339" y="22804"/>
                  <a:pt x="38238" y="24007"/>
                  <a:pt x="38037" y="25194"/>
                </a:cubicBezTo>
                <a:lnTo>
                  <a:pt x="16739" y="21600"/>
                </a:lnTo>
                <a:close/>
              </a:path>
            </a:pathLst>
          </a:custGeom>
          <a:noFill/>
          <a:ln w="57150">
            <a:solidFill>
              <a:srgbClr val="FFCC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7696200" y="696914"/>
            <a:ext cx="1524000" cy="2174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dirty="0" err="1">
                <a:solidFill>
                  <a:schemeClr val="bg1"/>
                </a:solidFill>
              </a:rPr>
              <a:t>Revelado</a:t>
            </a:r>
            <a:endParaRPr lang="en-US" altLang="en-US" dirty="0">
              <a:solidFill>
                <a:schemeClr val="bg1"/>
              </a:solidFill>
            </a:endParaRPr>
          </a:p>
          <a:p>
            <a:pPr algn="ctr">
              <a:lnSpc>
                <a:spcPct val="85000"/>
              </a:lnSpc>
            </a:pPr>
            <a:r>
              <a:rPr lang="en-US" altLang="en-US" dirty="0" err="1">
                <a:solidFill>
                  <a:schemeClr val="bg1"/>
                </a:solidFill>
              </a:rPr>
              <a:t>en</a:t>
            </a:r>
            <a:r>
              <a:rPr lang="en-US" altLang="en-US" dirty="0">
                <a:solidFill>
                  <a:schemeClr val="bg1"/>
                </a:solidFill>
              </a:rPr>
              <a:t> Su </a:t>
            </a:r>
            <a:r>
              <a:rPr lang="en-US" altLang="en-US" dirty="0" err="1">
                <a:solidFill>
                  <a:schemeClr val="bg1"/>
                </a:solidFill>
              </a:rPr>
              <a:t>cuerpo</a:t>
            </a:r>
            <a:endParaRPr lang="en-US" altLang="en-US" dirty="0">
              <a:solidFill>
                <a:schemeClr val="bg1"/>
              </a:solidFill>
            </a:endParaRPr>
          </a:p>
          <a:p>
            <a:pPr algn="ctr">
              <a:lnSpc>
                <a:spcPct val="85000"/>
              </a:lnSpc>
            </a:pPr>
            <a:r>
              <a:rPr lang="en-US" altLang="en-US" dirty="0">
                <a:solidFill>
                  <a:schemeClr val="bg1"/>
                </a:solidFill>
              </a:rPr>
              <a:t>(la </a:t>
            </a:r>
            <a:r>
              <a:rPr lang="en-US" altLang="en-US" dirty="0" err="1">
                <a:solidFill>
                  <a:schemeClr val="bg1"/>
                </a:solidFill>
              </a:rPr>
              <a:t>iglesia</a:t>
            </a:r>
            <a:r>
              <a:rPr lang="en-US" altLang="en-US" dirty="0">
                <a:solidFill>
                  <a:schemeClr val="bg1"/>
                </a:solidFill>
              </a:rPr>
              <a:t>)</a:t>
            </a:r>
          </a:p>
          <a:p>
            <a:pPr algn="ctr">
              <a:lnSpc>
                <a:spcPct val="85000"/>
              </a:lnSpc>
            </a:pPr>
            <a:r>
              <a:rPr lang="en-US" altLang="en-US" dirty="0">
                <a:solidFill>
                  <a:schemeClr val="bg1"/>
                </a:solidFill>
              </a:rPr>
              <a:t>2:11-22</a:t>
            </a:r>
          </a:p>
          <a:p>
            <a:pPr algn="ctr">
              <a:lnSpc>
                <a:spcPct val="85000"/>
              </a:lnSpc>
            </a:pPr>
            <a:r>
              <a:rPr lang="en-US" altLang="en-US" dirty="0">
                <a:solidFill>
                  <a:schemeClr val="bg1"/>
                </a:solidFill>
              </a:rPr>
              <a:t>3:10-11</a:t>
            </a:r>
          </a:p>
          <a:p>
            <a:pPr algn="ctr">
              <a:lnSpc>
                <a:spcPct val="85000"/>
              </a:lnSpc>
            </a:pPr>
            <a:r>
              <a:rPr lang="en-US" altLang="en-US" dirty="0">
                <a:solidFill>
                  <a:schemeClr val="bg1"/>
                </a:solidFill>
              </a:rPr>
              <a:t>5:22-32</a:t>
            </a:r>
          </a:p>
          <a:p>
            <a:pPr algn="ctr">
              <a:lnSpc>
                <a:spcPct val="75000"/>
              </a:lnSpc>
            </a:pPr>
            <a:r>
              <a:rPr lang="en-US" altLang="en-US" dirty="0">
                <a:solidFill>
                  <a:schemeClr val="bg1"/>
                </a:solidFill>
              </a:rPr>
              <a:t>---</a:t>
            </a:r>
          </a:p>
          <a:p>
            <a:pPr algn="ctr">
              <a:lnSpc>
                <a:spcPct val="75000"/>
              </a:lnSpc>
            </a:pPr>
            <a:r>
              <a:rPr lang="en-US" altLang="en-US" sz="2000" dirty="0">
                <a:solidFill>
                  <a:srgbClr val="FFCC00"/>
                </a:solidFill>
              </a:rPr>
              <a:t>Cristo</a:t>
            </a:r>
          </a:p>
          <a:p>
            <a:pPr algn="ctr">
              <a:lnSpc>
                <a:spcPct val="75000"/>
              </a:lnSpc>
            </a:pPr>
            <a:r>
              <a:rPr lang="en-US" altLang="en-US" sz="2000" dirty="0" err="1">
                <a:solidFill>
                  <a:srgbClr val="FFCC00"/>
                </a:solidFill>
              </a:rPr>
              <a:t>en</a:t>
            </a:r>
            <a:r>
              <a:rPr lang="en-US" altLang="en-US" sz="2000" dirty="0">
                <a:solidFill>
                  <a:srgbClr val="FFCC00"/>
                </a:solidFill>
              </a:rPr>
              <a:t> </a:t>
            </a:r>
            <a:r>
              <a:rPr lang="en-US" altLang="en-US" sz="2000" dirty="0" err="1">
                <a:solidFill>
                  <a:srgbClr val="FFCC00"/>
                </a:solidFill>
              </a:rPr>
              <a:t>vootros</a:t>
            </a:r>
            <a:endParaRPr lang="en-US" altLang="en-US" sz="20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5751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24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10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10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10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10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10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10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10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10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10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10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10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10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1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1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10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10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10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100" fill="hold"/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4" dur="100" fill="hold"/>
                                        <p:tgtEl>
                                          <p:spTgt spid="246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5" dur="100" fill="hold"/>
                                        <p:tgtEl>
                                          <p:spTgt spid="246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100" fill="hold"/>
                                        <p:tgtEl>
                                          <p:spTgt spid="246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1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4" dur="1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5" dur="1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1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100" fill="hold"/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4" dur="100" fill="hold"/>
                                        <p:tgtEl>
                                          <p:spTgt spid="24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5" dur="100" fill="hold"/>
                                        <p:tgtEl>
                                          <p:spTgt spid="24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100" fill="hold"/>
                                        <p:tgtEl>
                                          <p:spTgt spid="246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1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4" dur="1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5" dur="1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1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3" dur="1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4" dur="1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5" dur="1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1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8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3" dur="1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4" dur="1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5" dur="1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1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3" dur="1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4" dur="1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5" dur="1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1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3" dur="1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4" dur="1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5" dur="1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1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3" dur="1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4" dur="1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5" dur="1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1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1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4" dur="1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5" dur="1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1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1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4" dur="1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5" dur="1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1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3" dur="100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4" dur="100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5" dur="100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100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3" dur="100" fill="hold"/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4" dur="100" fill="hold"/>
                                        <p:tgtEl>
                                          <p:spTgt spid="246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5" dur="100" fill="hold"/>
                                        <p:tgtEl>
                                          <p:spTgt spid="246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6" dur="100" fill="hold"/>
                                        <p:tgtEl>
                                          <p:spTgt spid="246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3" dur="1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4" dur="1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5" dur="1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6" dur="1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7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3" dur="1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4" dur="1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5" dur="1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6" dur="1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3" dur="1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4" dur="1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5" dur="1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1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3" dur="1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4" dur="1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5" dur="1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1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3" dur="1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4" dur="1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5" dur="1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1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4" dur="5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5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0" dur="500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31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6" dur="1250"/>
                                        <p:tgtEl>
                                          <p:spTgt spid="24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37" dur="1250"/>
                                        <p:tgtEl>
                                          <p:spTgt spid="24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0" dur="1250"/>
                                        <p:tgtEl>
                                          <p:spTgt spid="24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41" dur="1250"/>
                                        <p:tgtEl>
                                          <p:spTgt spid="24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4" dur="1250"/>
                                        <p:tgtEl>
                                          <p:spTgt spid="24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45" dur="1250"/>
                                        <p:tgtEl>
                                          <p:spTgt spid="24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8" dur="1250"/>
                                        <p:tgtEl>
                                          <p:spTgt spid="24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49" dur="1250"/>
                                        <p:tgtEl>
                                          <p:spTgt spid="24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2" dur="1250"/>
                                        <p:tgtEl>
                                          <p:spTgt spid="24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3" dur="1250"/>
                                        <p:tgtEl>
                                          <p:spTgt spid="24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6" dur="1250"/>
                                        <p:tgtEl>
                                          <p:spTgt spid="24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7" dur="1250"/>
                                        <p:tgtEl>
                                          <p:spTgt spid="24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0" dur="1250"/>
                                        <p:tgtEl>
                                          <p:spTgt spid="24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61" dur="1250"/>
                                        <p:tgtEl>
                                          <p:spTgt spid="24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" presetClass="entr" presetSubtype="3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6" dur="1250" fill="hold"/>
                                        <p:tgtEl>
                                          <p:spTgt spid="24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7" dur="1250" fill="hold"/>
                                        <p:tgtEl>
                                          <p:spTgt spid="24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8" presetID="2" presetClass="entr" presetSubtype="3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0" dur="1250" fill="hold"/>
                                        <p:tgtEl>
                                          <p:spTgt spid="24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1" dur="1250" fill="hold"/>
                                        <p:tgtEl>
                                          <p:spTgt spid="24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 autoUpdateAnimBg="0"/>
      <p:bldP spid="24579" grpId="0" build="p" autoUpdateAnimBg="0" advAuto="0"/>
      <p:bldP spid="24580" grpId="0" autoUpdateAnimBg="0"/>
      <p:bldP spid="24581" grpId="0" autoUpdateAnimBg="0"/>
      <p:bldP spid="24582" grpId="0" animBg="1"/>
      <p:bldP spid="24583" grpId="0" animBg="1"/>
      <p:bldP spid="24584" grpId="0" autoUpdateAnimBg="0"/>
      <p:bldP spid="24585" grpId="0" animBg="1"/>
      <p:bldP spid="24586" grpId="0" autoUpdateAnimBg="0"/>
      <p:bldP spid="24587" grpId="0" animBg="1"/>
      <p:bldP spid="24588" grpId="0" animBg="1"/>
      <p:bldP spid="24589" grpId="0"/>
      <p:bldP spid="24590" grpId="0" autoUpdateAnimBg="0"/>
      <p:bldP spid="24591" grpId="0" animBg="1"/>
      <p:bldP spid="24591" grpId="1" animBg="1"/>
      <p:bldP spid="24592" grpId="0" animBg="1"/>
      <p:bldP spid="24592" grpId="1" animBg="1"/>
      <p:bldP spid="24593" grpId="0" animBg="1"/>
      <p:bldP spid="24593" grpId="1" animBg="1"/>
      <p:bldP spid="24594" grpId="0" animBg="1"/>
      <p:bldP spid="24594" grpId="1" animBg="1"/>
      <p:bldP spid="24595" grpId="0" animBg="1"/>
      <p:bldP spid="24595" grpId="1" animBg="1"/>
      <p:bldP spid="24596" grpId="0" animBg="1"/>
      <p:bldP spid="24596" grpId="1" animBg="1"/>
      <p:bldP spid="24597" grpId="0" animBg="1"/>
      <p:bldP spid="24597" grpId="1" animBg="1"/>
      <p:bldP spid="24598" grpId="0" animBg="1"/>
      <p:bldP spid="24598" grpId="1" animBg="1"/>
      <p:bldP spid="24599" grpId="0" animBg="1"/>
      <p:bldP spid="24599" grpId="1" animBg="1"/>
      <p:bldP spid="24600" grpId="0" animBg="1"/>
      <p:bldP spid="24600" grpId="1" animBg="1"/>
      <p:bldP spid="24601" grpId="0" animBg="1"/>
      <p:bldP spid="24601" grpId="1" animBg="1"/>
      <p:bldP spid="24602" grpId="0" animBg="1"/>
      <p:bldP spid="24602" grpId="1" animBg="1"/>
      <p:bldP spid="24603" grpId="0" animBg="1"/>
      <p:bldP spid="24603" grpId="1" animBg="1"/>
      <p:bldP spid="24604" grpId="0" animBg="1"/>
      <p:bldP spid="24604" grpId="1" animBg="1"/>
      <p:bldP spid="24605" grpId="0" animBg="1"/>
      <p:bldP spid="24605" grpId="1" animBg="1"/>
      <p:bldP spid="24606" grpId="0" animBg="1"/>
      <p:bldP spid="24606" grpId="1" animBg="1"/>
      <p:bldP spid="24607" grpId="0" animBg="1"/>
      <p:bldP spid="24607" grpId="1" animBg="1"/>
      <p:bldP spid="24608" grpId="0" animBg="1"/>
      <p:bldP spid="24608" grpId="1" animBg="1"/>
      <p:bldP spid="2460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BC2DAB-21AD-680C-7AA4-C0E9C51E2D01}"/>
              </a:ext>
            </a:extLst>
          </p:cNvPr>
          <p:cNvSpPr txBox="1"/>
          <p:nvPr/>
        </p:nvSpPr>
        <p:spPr>
          <a:xfrm>
            <a:off x="883569" y="3753999"/>
            <a:ext cx="1007615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s-ES" sz="2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Debemos comparar nuestras acciones con Cristo, y no </a:t>
            </a:r>
            <a:r>
              <a:rPr lang="es-ES" sz="28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con</a:t>
            </a:r>
            <a:r>
              <a:rPr lang="es-ES" sz="2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otros. </a:t>
            </a: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endParaRPr lang="es-ES" sz="1200" dirty="0">
              <a:solidFill>
                <a:srgbClr val="0000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s-ES" sz="2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Este verso nos dice que debemos parecernos a Cristo en nuestra palabra de modo que otros Cristianos puedan respetar y seguir nuestro ejemplo.</a:t>
            </a:r>
            <a:endParaRPr lang="en-US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1FC0E0-61AF-BACE-90FA-D9C010020278}"/>
              </a:ext>
            </a:extLst>
          </p:cNvPr>
          <p:cNvSpPr txBox="1"/>
          <p:nvPr/>
        </p:nvSpPr>
        <p:spPr>
          <a:xfrm>
            <a:off x="883569" y="1742675"/>
            <a:ext cx="9998364" cy="14548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ES" sz="28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No permitas que nadie menosprecie tu juventud; antes, sé ejemplo de los creyentes </a:t>
            </a:r>
            <a:r>
              <a:rPr lang="es-ES" sz="2800" b="0" i="1" u="sng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en palabra</a:t>
            </a:r>
            <a:r>
              <a:rPr lang="es-ES" sz="28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, conducta, amor, fe y pureza. </a:t>
            </a:r>
            <a:r>
              <a:rPr lang="en-US" sz="2800" i="1" spc="4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i="1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Tim 4:12</a:t>
            </a:r>
            <a:endParaRPr lang="en-US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8968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BC2DAB-21AD-680C-7AA4-C0E9C51E2D01}"/>
              </a:ext>
            </a:extLst>
          </p:cNvPr>
          <p:cNvSpPr txBox="1"/>
          <p:nvPr/>
        </p:nvSpPr>
        <p:spPr>
          <a:xfrm>
            <a:off x="1180351" y="1290508"/>
            <a:ext cx="10076155" cy="19238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217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6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¿Cómo somos ejemplos en la palabra?</a:t>
            </a:r>
          </a:p>
          <a:p>
            <a:pPr marL="0" marR="0">
              <a:lnSpc>
                <a:spcPts val="217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6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usamos la lengua </a:t>
            </a:r>
            <a:r>
              <a:rPr lang="es-ES" sz="2600" dirty="0">
                <a:solidFill>
                  <a:srgbClr val="11111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corrompida</a:t>
            </a:r>
            <a:r>
              <a:rPr lang="es-ES" sz="26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(Col 3:8)</a:t>
            </a:r>
          </a:p>
          <a:p>
            <a:pPr marL="0" marR="0">
              <a:lnSpc>
                <a:spcPts val="217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6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tomamos el nombre del Señor en vano. (Ex 20:7)</a:t>
            </a:r>
          </a:p>
          <a:p>
            <a:pPr marL="0" marR="0">
              <a:lnSpc>
                <a:spcPts val="217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6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s-ES" sz="2600" dirty="0">
                <a:solidFill>
                  <a:srgbClr val="11111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calumni</a:t>
            </a:r>
            <a:r>
              <a:rPr lang="es-ES" sz="26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amos a otros (</a:t>
            </a:r>
            <a:r>
              <a:rPr lang="es-ES" sz="2600" dirty="0" err="1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</a:t>
            </a:r>
            <a:r>
              <a:rPr lang="es-ES" sz="2600" dirty="0">
                <a:solidFill>
                  <a:srgbClr val="1111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10:18-21)</a:t>
            </a:r>
            <a:endParaRPr lang="en-US" sz="2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E49B9C-6D4B-4D1B-A9C3-809A167BDEFC}"/>
              </a:ext>
            </a:extLst>
          </p:cNvPr>
          <p:cNvSpPr txBox="1"/>
          <p:nvPr/>
        </p:nvSpPr>
        <p:spPr>
          <a:xfrm>
            <a:off x="319343" y="3716446"/>
            <a:ext cx="11430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00" b="0" i="1" dirty="0">
                <a:effectLst/>
                <a:latin typeface="Arial Black" panose="020B0A04020102020204" pitchFamily="34" charset="0"/>
              </a:rPr>
              <a:t>Col 3:8 - </a:t>
            </a:r>
            <a:r>
              <a:rPr lang="es-ES" sz="26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desechad también vosotros todas estas cosas: ira, enojo, malicia, maledicencia, lenguaje soez de vuestra boca.</a:t>
            </a:r>
          </a:p>
          <a:p>
            <a:pPr algn="ctr"/>
            <a:endParaRPr lang="es-ES" sz="1400" i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ES" sz="26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Ex 20:7 - </a:t>
            </a:r>
            <a:r>
              <a:rPr lang="es-ES" sz="26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No tomarás el nombre del Señor tu Dios en vano, porque el </a:t>
            </a:r>
            <a:r>
              <a:rPr lang="es-CO" sz="26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Señor</a:t>
            </a:r>
            <a:r>
              <a:rPr lang="es-ES" sz="26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 no tendrá por inocente al que tome su nombre en vano.</a:t>
            </a:r>
          </a:p>
          <a:p>
            <a:pPr algn="ctr"/>
            <a:endParaRPr lang="es-ES" sz="1400" i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ES" sz="2600" dirty="0" err="1">
                <a:latin typeface="Arial Black" panose="020B0A04020102020204" pitchFamily="34" charset="0"/>
              </a:rPr>
              <a:t>Prov</a:t>
            </a:r>
            <a:r>
              <a:rPr lang="es-ES" sz="2600" dirty="0">
                <a:latin typeface="Arial Black" panose="020B0A04020102020204" pitchFamily="34" charset="0"/>
              </a:rPr>
              <a:t> 10:18 - </a:t>
            </a:r>
            <a:r>
              <a:rPr lang="es-ES" sz="26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el que esparce calumnia es un necio</a:t>
            </a:r>
            <a:endParaRPr lang="en-US" sz="2600" i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46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2150</TotalTime>
  <Words>1262</Words>
  <Application>Microsoft Office PowerPoint</Application>
  <PresentationFormat>Widescreen</PresentationFormat>
  <Paragraphs>258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Arial Black</vt:lpstr>
      <vt:lpstr>ArialMT</vt:lpstr>
      <vt:lpstr>Calibri</vt:lpstr>
      <vt:lpstr>Calibri Light</vt:lpstr>
      <vt:lpstr>Tahoma</vt:lpstr>
      <vt:lpstr>Tempus Sans ITC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toda bendición espiritual en los lugares celestiales en Cristo:  Efesios 1:3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ROYCE CHANDLER</dc:creator>
  <cp:lastModifiedBy>ROYCE CHANDLER</cp:lastModifiedBy>
  <cp:revision>53</cp:revision>
  <dcterms:created xsi:type="dcterms:W3CDTF">2022-09-21T19:24:17Z</dcterms:created>
  <dcterms:modified xsi:type="dcterms:W3CDTF">2023-08-12T04:02:09Z</dcterms:modified>
</cp:coreProperties>
</file>