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7" r:id="rId2"/>
    <p:sldId id="257" r:id="rId3"/>
    <p:sldId id="258" r:id="rId4"/>
    <p:sldId id="271" r:id="rId5"/>
    <p:sldId id="272" r:id="rId6"/>
    <p:sldId id="273" r:id="rId7"/>
    <p:sldId id="259" r:id="rId8"/>
    <p:sldId id="274" r:id="rId9"/>
    <p:sldId id="275" r:id="rId10"/>
    <p:sldId id="260" r:id="rId11"/>
    <p:sldId id="269" r:id="rId12"/>
    <p:sldId id="262" r:id="rId13"/>
    <p:sldId id="263" r:id="rId14"/>
    <p:sldId id="276" r:id="rId15"/>
    <p:sldId id="277" r:id="rId16"/>
    <p:sldId id="288" r:id="rId17"/>
    <p:sldId id="264" r:id="rId18"/>
    <p:sldId id="279" r:id="rId19"/>
    <p:sldId id="265" r:id="rId20"/>
    <p:sldId id="281" r:id="rId21"/>
    <p:sldId id="289" r:id="rId22"/>
    <p:sldId id="290" r:id="rId23"/>
    <p:sldId id="285" r:id="rId24"/>
    <p:sldId id="286" r:id="rId25"/>
    <p:sldId id="266" r:id="rId26"/>
    <p:sldId id="270" r:id="rId27"/>
    <p:sldId id="284" r:id="rId28"/>
    <p:sldId id="293" r:id="rId29"/>
    <p:sldId id="292"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5CD"/>
    <a:srgbClr val="F5F5E3"/>
    <a:srgbClr val="800000"/>
    <a:srgbClr val="D2DD9B"/>
    <a:srgbClr val="CDD98F"/>
    <a:srgbClr val="DEDEA2"/>
    <a:srgbClr val="993300"/>
    <a:srgbClr val="FFCC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810" autoAdjust="0"/>
  </p:normalViewPr>
  <p:slideViewPr>
    <p:cSldViewPr>
      <p:cViewPr varScale="1">
        <p:scale>
          <a:sx n="69" d="100"/>
          <a:sy n="69" d="100"/>
        </p:scale>
        <p:origin x="756" y="9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A0C5D077-D102-4503-A2F1-0A9C25E3479D}" type="slidenum">
              <a:rPr lang="en-US" altLang="en-US" smtClean="0"/>
              <a:pPr/>
              <a:t>‹Nº›</a:t>
            </a:fld>
            <a:endParaRPr lang="en-US" altLang="en-US"/>
          </a:p>
        </p:txBody>
      </p:sp>
    </p:spTree>
    <p:extLst>
      <p:ext uri="{BB962C8B-B14F-4D97-AF65-F5344CB8AC3E}">
        <p14:creationId xmlns:p14="http://schemas.microsoft.com/office/powerpoint/2010/main" val="1531207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A3EF80D6-3735-406F-803D-803DF7E8A1DC}" type="slidenum">
              <a:rPr lang="en-US" altLang="en-US" smtClean="0"/>
              <a:pPr/>
              <a:t>‹Nº›</a:t>
            </a:fld>
            <a:endParaRPr lang="en-US" altLang="en-US"/>
          </a:p>
        </p:txBody>
      </p:sp>
    </p:spTree>
    <p:extLst>
      <p:ext uri="{BB962C8B-B14F-4D97-AF65-F5344CB8AC3E}">
        <p14:creationId xmlns:p14="http://schemas.microsoft.com/office/powerpoint/2010/main" val="2298145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DC892E14-D6AA-4E73-A3A6-A7252E1849B2}" type="slidenum">
              <a:rPr lang="en-US" altLang="en-US" smtClean="0"/>
              <a:pPr/>
              <a:t>‹Nº›</a:t>
            </a:fld>
            <a:endParaRPr lang="en-US" altLang="en-US"/>
          </a:p>
        </p:txBody>
      </p:sp>
    </p:spTree>
    <p:extLst>
      <p:ext uri="{BB962C8B-B14F-4D97-AF65-F5344CB8AC3E}">
        <p14:creationId xmlns:p14="http://schemas.microsoft.com/office/powerpoint/2010/main" val="671007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6DB6644-F6FC-4BC2-AE81-CAF87B49C3C3}" type="slidenum">
              <a:rPr lang="en-US" altLang="en-US" smtClean="0"/>
              <a:pPr/>
              <a:t>‹Nº›</a:t>
            </a:fld>
            <a:endParaRPr lang="en-US" altLang="en-US"/>
          </a:p>
        </p:txBody>
      </p:sp>
    </p:spTree>
    <p:extLst>
      <p:ext uri="{BB962C8B-B14F-4D97-AF65-F5344CB8AC3E}">
        <p14:creationId xmlns:p14="http://schemas.microsoft.com/office/powerpoint/2010/main" val="2383142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ADF34F71-F7D3-409D-92FD-F19E5B405CDE}" type="slidenum">
              <a:rPr lang="en-US" altLang="en-US" smtClean="0"/>
              <a:pPr/>
              <a:t>‹Nº›</a:t>
            </a:fld>
            <a:endParaRPr lang="en-US" altLang="en-US"/>
          </a:p>
        </p:txBody>
      </p:sp>
    </p:spTree>
    <p:extLst>
      <p:ext uri="{BB962C8B-B14F-4D97-AF65-F5344CB8AC3E}">
        <p14:creationId xmlns:p14="http://schemas.microsoft.com/office/powerpoint/2010/main" val="1255179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18FD1ADA-F105-46CB-A207-70E36CAB236D}" type="slidenum">
              <a:rPr lang="en-US" altLang="en-US" smtClean="0"/>
              <a:pPr/>
              <a:t>‹Nº›</a:t>
            </a:fld>
            <a:endParaRPr lang="en-US" altLang="en-US"/>
          </a:p>
        </p:txBody>
      </p:sp>
    </p:spTree>
    <p:extLst>
      <p:ext uri="{BB962C8B-B14F-4D97-AF65-F5344CB8AC3E}">
        <p14:creationId xmlns:p14="http://schemas.microsoft.com/office/powerpoint/2010/main" val="4067500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CC1C1196-E878-476A-A401-919EBCC3D427}" type="slidenum">
              <a:rPr lang="en-US" altLang="en-US" smtClean="0"/>
              <a:pPr/>
              <a:t>‹Nº›</a:t>
            </a:fld>
            <a:endParaRPr lang="en-US" altLang="en-US"/>
          </a:p>
        </p:txBody>
      </p:sp>
    </p:spTree>
    <p:extLst>
      <p:ext uri="{BB962C8B-B14F-4D97-AF65-F5344CB8AC3E}">
        <p14:creationId xmlns:p14="http://schemas.microsoft.com/office/powerpoint/2010/main" val="3190039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1DAC46BA-A66C-414B-A6FD-C1F6A28474F8}" type="slidenum">
              <a:rPr lang="en-US" altLang="en-US" smtClean="0"/>
              <a:pPr/>
              <a:t>‹Nº›</a:t>
            </a:fld>
            <a:endParaRPr lang="en-US" altLang="en-US"/>
          </a:p>
        </p:txBody>
      </p:sp>
    </p:spTree>
    <p:extLst>
      <p:ext uri="{BB962C8B-B14F-4D97-AF65-F5344CB8AC3E}">
        <p14:creationId xmlns:p14="http://schemas.microsoft.com/office/powerpoint/2010/main" val="2448441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C95AE6F3-C5B0-408D-870C-8E8FD5BFCFF1}" type="slidenum">
              <a:rPr lang="en-US" altLang="en-US" smtClean="0"/>
              <a:pPr/>
              <a:t>‹Nº›</a:t>
            </a:fld>
            <a:endParaRPr lang="en-US" altLang="en-US"/>
          </a:p>
        </p:txBody>
      </p:sp>
    </p:spTree>
    <p:extLst>
      <p:ext uri="{BB962C8B-B14F-4D97-AF65-F5344CB8AC3E}">
        <p14:creationId xmlns:p14="http://schemas.microsoft.com/office/powerpoint/2010/main" val="527709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452837FD-F336-4A9F-AF52-77A7D89DCF2E}" type="slidenum">
              <a:rPr lang="en-US" altLang="en-US" smtClean="0"/>
              <a:pPr/>
              <a:t>‹Nº›</a:t>
            </a:fld>
            <a:endParaRPr lang="en-US" altLang="en-US"/>
          </a:p>
        </p:txBody>
      </p:sp>
    </p:spTree>
    <p:extLst>
      <p:ext uri="{BB962C8B-B14F-4D97-AF65-F5344CB8AC3E}">
        <p14:creationId xmlns:p14="http://schemas.microsoft.com/office/powerpoint/2010/main" val="601479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8855F9DD-EDB3-4DEA-B56E-4162C628D959}" type="slidenum">
              <a:rPr lang="en-US" altLang="en-US" smtClean="0"/>
              <a:pPr/>
              <a:t>‹Nº›</a:t>
            </a:fld>
            <a:endParaRPr lang="en-US" altLang="en-US"/>
          </a:p>
        </p:txBody>
      </p:sp>
    </p:spTree>
    <p:extLst>
      <p:ext uri="{BB962C8B-B14F-4D97-AF65-F5344CB8AC3E}">
        <p14:creationId xmlns:p14="http://schemas.microsoft.com/office/powerpoint/2010/main" val="1792795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AB676D-3392-4153-9007-7B761B446305}" type="slidenum">
              <a:rPr lang="en-US" altLang="en-US" smtClean="0"/>
              <a:pPr/>
              <a:t>‹Nº›</a:t>
            </a:fld>
            <a:endParaRPr lang="en-US" altLang="en-US"/>
          </a:p>
        </p:txBody>
      </p:sp>
    </p:spTree>
    <p:extLst>
      <p:ext uri="{BB962C8B-B14F-4D97-AF65-F5344CB8AC3E}">
        <p14:creationId xmlns:p14="http://schemas.microsoft.com/office/powerpoint/2010/main" val="19801949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BBCAAB8E-238E-436C-0709-9EC0CE3F8551}"/>
              </a:ext>
            </a:extLst>
          </p:cNvPr>
          <p:cNvSpPr>
            <a:spLocks noChangeArrowheads="1"/>
          </p:cNvSpPr>
          <p:nvPr/>
        </p:nvSpPr>
        <p:spPr bwMode="auto">
          <a:xfrm>
            <a:off x="6248400" y="3810000"/>
            <a:ext cx="514985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3:7 -</a:t>
            </a:r>
            <a:r>
              <a:rPr lang="en-US" alt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s-ES" alt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Entonces fueron abiertos los ojos de ambos, y conocieron que estaban desnudos; entonces cosieron hojas de higuera, y se hicieron delantales.</a:t>
            </a:r>
            <a:endParaRPr lang="en-US" altLang="en-US"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4100" name="Picture 4">
            <a:extLst>
              <a:ext uri="{FF2B5EF4-FFF2-40B4-BE49-F238E27FC236}">
                <a16:creationId xmlns:a16="http://schemas.microsoft.com/office/drawing/2014/main" id="{4BE1800A-40A5-548B-C04E-28B9A728EC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13"/>
            <a:ext cx="545465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slide(fromLeft)">
                                      <p:cBhvr>
                                        <p:cTn id="7" dur="1000"/>
                                        <p:tgtEl>
                                          <p:spTgt spid="4100"/>
                                        </p:tgtEl>
                                      </p:cBhvr>
                                    </p:animEffect>
                                  </p:childTnLst>
                                </p:cTn>
                              </p:par>
                              <p:par>
                                <p:cTn id="8" presetID="12" presetClass="entr" presetSubtype="2" fill="hold" nodeType="withEffect">
                                  <p:stCondLst>
                                    <p:cond delay="0"/>
                                  </p:stCondLst>
                                  <p:iterate type="wd">
                                    <p:tmPct val="1000"/>
                                  </p:iterate>
                                  <p:childTnLst>
                                    <p:set>
                                      <p:cBhvr>
                                        <p:cTn id="9" dur="1" fill="hold">
                                          <p:stCondLst>
                                            <p:cond delay="0"/>
                                          </p:stCondLst>
                                        </p:cTn>
                                        <p:tgtEl>
                                          <p:spTgt spid="4098"/>
                                        </p:tgtEl>
                                        <p:attrNameLst>
                                          <p:attrName>style.visibility</p:attrName>
                                        </p:attrNameLst>
                                      </p:cBhvr>
                                      <p:to>
                                        <p:strVal val="visible"/>
                                      </p:to>
                                    </p:set>
                                    <p:animEffect transition="in" filter="slide(fromRight)">
                                      <p:cBhvr>
                                        <p:cTn id="10"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16BA4C3-4C4B-3E05-DA91-5E42F6237336}"/>
              </a:ext>
            </a:extLst>
          </p:cNvPr>
          <p:cNvSpPr>
            <a:spLocks noChangeArrowheads="1"/>
          </p:cNvSpPr>
          <p:nvPr/>
        </p:nvSpPr>
        <p:spPr bwMode="auto">
          <a:xfrm>
            <a:off x="152400" y="1524000"/>
            <a:ext cx="5078083"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3:7-10 –</a:t>
            </a:r>
            <a:r>
              <a:rPr lang="en-US" altLang="en-US" sz="2400" b="1" dirty="0">
                <a:latin typeface="Tahoma" panose="020B0604030504040204" pitchFamily="34" charset="0"/>
                <a:ea typeface="Tahoma" panose="020B0604030504040204" pitchFamily="34" charset="0"/>
                <a:cs typeface="Tahoma" panose="020B0604030504040204" pitchFamily="34" charset="0"/>
              </a:rPr>
              <a:t> </a:t>
            </a:r>
            <a:endPar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Y oyeron la voz de Jehová Dios </a:t>
            </a:r>
          </a:p>
          <a:p>
            <a:pPr algn="ct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que se paseaba en el huerto, al </a:t>
            </a:r>
          </a:p>
          <a:p>
            <a:pPr algn="ct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aire del día; y el hombre y su </a:t>
            </a:r>
          </a:p>
          <a:p>
            <a:pPr algn="ct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mujer se escondieron de la</a:t>
            </a:r>
          </a:p>
          <a:p>
            <a:pPr algn="ct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presencia de Jehová Dios </a:t>
            </a:r>
          </a:p>
          <a:p>
            <a:pPr algn="ct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entre los árboles del huerto.</a:t>
            </a:r>
          </a:p>
          <a:p>
            <a:pPr algn="ct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Mas Jehová Dios llamó al </a:t>
            </a:r>
          </a:p>
          <a:p>
            <a:pPr algn="ct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hombre, y le dijo: ¿Dónde estás </a:t>
            </a:r>
          </a:p>
          <a:p>
            <a:pPr algn="ct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tú?  </a:t>
            </a:r>
          </a:p>
          <a:p>
            <a:pPr algn="ctr"/>
            <a:endPar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Y él respondió: Oí tu voz en el </a:t>
            </a:r>
          </a:p>
          <a:p>
            <a:pPr algn="ct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huerto, y tuve miedo, porque </a:t>
            </a:r>
          </a:p>
          <a:p>
            <a:pPr algn="ct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estaba desnudo; y me escondí.</a:t>
            </a:r>
          </a:p>
        </p:txBody>
      </p:sp>
      <p:pic>
        <p:nvPicPr>
          <p:cNvPr id="15364" name="Picture 4">
            <a:extLst>
              <a:ext uri="{FF2B5EF4-FFF2-40B4-BE49-F238E27FC236}">
                <a16:creationId xmlns:a16="http://schemas.microsoft.com/office/drawing/2014/main" id="{D1C5D56E-80F8-6EE0-E73F-EAF9B06D5F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6683" y="1901825"/>
            <a:ext cx="6858000" cy="4956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box(out)">
                                      <p:cBhvr>
                                        <p:cTn id="7" dur="1000"/>
                                        <p:tgtEl>
                                          <p:spTgt spid="15364"/>
                                        </p:tgtEl>
                                      </p:cBhvr>
                                    </p:animEffect>
                                  </p:childTnLst>
                                </p:cTn>
                              </p:par>
                              <p:par>
                                <p:cTn id="8" presetID="6" presetClass="entr" presetSubtype="32" fill="hold" nodeType="withEffect">
                                  <p:stCondLst>
                                    <p:cond delay="0"/>
                                  </p:stCondLst>
                                  <p:iterate type="wd">
                                    <p:tmPct val="6000"/>
                                  </p:iterate>
                                  <p:childTnLst>
                                    <p:set>
                                      <p:cBhvr>
                                        <p:cTn id="9" dur="1" fill="hold">
                                          <p:stCondLst>
                                            <p:cond delay="0"/>
                                          </p:stCondLst>
                                        </p:cTn>
                                        <p:tgtEl>
                                          <p:spTgt spid="15362">
                                            <p:txEl>
                                              <p:pRg st="0" end="0"/>
                                            </p:txEl>
                                          </p:spTgt>
                                        </p:tgtEl>
                                        <p:attrNameLst>
                                          <p:attrName>style.visibility</p:attrName>
                                        </p:attrNameLst>
                                      </p:cBhvr>
                                      <p:to>
                                        <p:strVal val="visible"/>
                                      </p:to>
                                    </p:set>
                                    <p:animEffect transition="in" filter="circle(out)">
                                      <p:cBhvr>
                                        <p:cTn id="10" dur="1000"/>
                                        <p:tgtEl>
                                          <p:spTgt spid="15362">
                                            <p:txEl>
                                              <p:pRg st="0" end="0"/>
                                            </p:txEl>
                                          </p:spTgt>
                                        </p:tgtEl>
                                      </p:cBhvr>
                                    </p:animEffect>
                                  </p:childTnLst>
                                </p:cTn>
                              </p:par>
                              <p:par>
                                <p:cTn id="11" presetID="6" presetClass="entr" presetSubtype="32" fill="hold" nodeType="withEffect">
                                  <p:stCondLst>
                                    <p:cond delay="0"/>
                                  </p:stCondLst>
                                  <p:iterate type="wd">
                                    <p:tmPct val="6000"/>
                                  </p:iterate>
                                  <p:childTnLst>
                                    <p:set>
                                      <p:cBhvr>
                                        <p:cTn id="12" dur="1" fill="hold">
                                          <p:stCondLst>
                                            <p:cond delay="0"/>
                                          </p:stCondLst>
                                        </p:cTn>
                                        <p:tgtEl>
                                          <p:spTgt spid="15362">
                                            <p:txEl>
                                              <p:pRg st="1" end="1"/>
                                            </p:txEl>
                                          </p:spTgt>
                                        </p:tgtEl>
                                        <p:attrNameLst>
                                          <p:attrName>style.visibility</p:attrName>
                                        </p:attrNameLst>
                                      </p:cBhvr>
                                      <p:to>
                                        <p:strVal val="visible"/>
                                      </p:to>
                                    </p:set>
                                    <p:animEffect transition="in" filter="circle(out)">
                                      <p:cBhvr>
                                        <p:cTn id="13" dur="1000"/>
                                        <p:tgtEl>
                                          <p:spTgt spid="15362">
                                            <p:txEl>
                                              <p:pRg st="1" end="1"/>
                                            </p:txEl>
                                          </p:spTgt>
                                        </p:tgtEl>
                                      </p:cBhvr>
                                    </p:animEffect>
                                  </p:childTnLst>
                                </p:cTn>
                              </p:par>
                              <p:par>
                                <p:cTn id="14" presetID="6" presetClass="entr" presetSubtype="32" fill="hold" nodeType="withEffect">
                                  <p:stCondLst>
                                    <p:cond delay="0"/>
                                  </p:stCondLst>
                                  <p:iterate type="wd">
                                    <p:tmPct val="6000"/>
                                  </p:iterate>
                                  <p:childTnLst>
                                    <p:set>
                                      <p:cBhvr>
                                        <p:cTn id="15" dur="1" fill="hold">
                                          <p:stCondLst>
                                            <p:cond delay="0"/>
                                          </p:stCondLst>
                                        </p:cTn>
                                        <p:tgtEl>
                                          <p:spTgt spid="15362">
                                            <p:txEl>
                                              <p:pRg st="2" end="2"/>
                                            </p:txEl>
                                          </p:spTgt>
                                        </p:tgtEl>
                                        <p:attrNameLst>
                                          <p:attrName>style.visibility</p:attrName>
                                        </p:attrNameLst>
                                      </p:cBhvr>
                                      <p:to>
                                        <p:strVal val="visible"/>
                                      </p:to>
                                    </p:set>
                                    <p:animEffect transition="in" filter="circle(out)">
                                      <p:cBhvr>
                                        <p:cTn id="16" dur="1000"/>
                                        <p:tgtEl>
                                          <p:spTgt spid="15362">
                                            <p:txEl>
                                              <p:pRg st="2" end="2"/>
                                            </p:txEl>
                                          </p:spTgt>
                                        </p:tgtEl>
                                      </p:cBhvr>
                                    </p:animEffect>
                                  </p:childTnLst>
                                </p:cTn>
                              </p:par>
                              <p:par>
                                <p:cTn id="17" presetID="6" presetClass="entr" presetSubtype="32" fill="hold" nodeType="withEffect">
                                  <p:stCondLst>
                                    <p:cond delay="0"/>
                                  </p:stCondLst>
                                  <p:iterate type="wd">
                                    <p:tmPct val="6000"/>
                                  </p:iterate>
                                  <p:childTnLst>
                                    <p:set>
                                      <p:cBhvr>
                                        <p:cTn id="18" dur="1" fill="hold">
                                          <p:stCondLst>
                                            <p:cond delay="0"/>
                                          </p:stCondLst>
                                        </p:cTn>
                                        <p:tgtEl>
                                          <p:spTgt spid="15362">
                                            <p:txEl>
                                              <p:pRg st="3" end="3"/>
                                            </p:txEl>
                                          </p:spTgt>
                                        </p:tgtEl>
                                        <p:attrNameLst>
                                          <p:attrName>style.visibility</p:attrName>
                                        </p:attrNameLst>
                                      </p:cBhvr>
                                      <p:to>
                                        <p:strVal val="visible"/>
                                      </p:to>
                                    </p:set>
                                    <p:animEffect transition="in" filter="circle(out)">
                                      <p:cBhvr>
                                        <p:cTn id="19" dur="1000"/>
                                        <p:tgtEl>
                                          <p:spTgt spid="15362">
                                            <p:txEl>
                                              <p:pRg st="3" end="3"/>
                                            </p:txEl>
                                          </p:spTgt>
                                        </p:tgtEl>
                                      </p:cBhvr>
                                    </p:animEffect>
                                  </p:childTnLst>
                                </p:cTn>
                              </p:par>
                              <p:par>
                                <p:cTn id="20" presetID="6" presetClass="entr" presetSubtype="32" fill="hold" nodeType="withEffect">
                                  <p:stCondLst>
                                    <p:cond delay="0"/>
                                  </p:stCondLst>
                                  <p:iterate type="wd">
                                    <p:tmPct val="6000"/>
                                  </p:iterate>
                                  <p:childTnLst>
                                    <p:set>
                                      <p:cBhvr>
                                        <p:cTn id="21" dur="1" fill="hold">
                                          <p:stCondLst>
                                            <p:cond delay="0"/>
                                          </p:stCondLst>
                                        </p:cTn>
                                        <p:tgtEl>
                                          <p:spTgt spid="15362">
                                            <p:txEl>
                                              <p:pRg st="4" end="4"/>
                                            </p:txEl>
                                          </p:spTgt>
                                        </p:tgtEl>
                                        <p:attrNameLst>
                                          <p:attrName>style.visibility</p:attrName>
                                        </p:attrNameLst>
                                      </p:cBhvr>
                                      <p:to>
                                        <p:strVal val="visible"/>
                                      </p:to>
                                    </p:set>
                                    <p:animEffect transition="in" filter="circle(out)">
                                      <p:cBhvr>
                                        <p:cTn id="22" dur="1000"/>
                                        <p:tgtEl>
                                          <p:spTgt spid="15362">
                                            <p:txEl>
                                              <p:pRg st="4" end="4"/>
                                            </p:txEl>
                                          </p:spTgt>
                                        </p:tgtEl>
                                      </p:cBhvr>
                                    </p:animEffect>
                                  </p:childTnLst>
                                </p:cTn>
                              </p:par>
                              <p:par>
                                <p:cTn id="23" presetID="6" presetClass="entr" presetSubtype="32" fill="hold" nodeType="withEffect">
                                  <p:stCondLst>
                                    <p:cond delay="0"/>
                                  </p:stCondLst>
                                  <p:iterate type="wd">
                                    <p:tmPct val="6000"/>
                                  </p:iterate>
                                  <p:childTnLst>
                                    <p:set>
                                      <p:cBhvr>
                                        <p:cTn id="24" dur="1" fill="hold">
                                          <p:stCondLst>
                                            <p:cond delay="0"/>
                                          </p:stCondLst>
                                        </p:cTn>
                                        <p:tgtEl>
                                          <p:spTgt spid="15362">
                                            <p:txEl>
                                              <p:pRg st="5" end="5"/>
                                            </p:txEl>
                                          </p:spTgt>
                                        </p:tgtEl>
                                        <p:attrNameLst>
                                          <p:attrName>style.visibility</p:attrName>
                                        </p:attrNameLst>
                                      </p:cBhvr>
                                      <p:to>
                                        <p:strVal val="visible"/>
                                      </p:to>
                                    </p:set>
                                    <p:animEffect transition="in" filter="circle(out)">
                                      <p:cBhvr>
                                        <p:cTn id="25" dur="1000"/>
                                        <p:tgtEl>
                                          <p:spTgt spid="15362">
                                            <p:txEl>
                                              <p:pRg st="5" end="5"/>
                                            </p:txEl>
                                          </p:spTgt>
                                        </p:tgtEl>
                                      </p:cBhvr>
                                    </p:animEffect>
                                  </p:childTnLst>
                                </p:cTn>
                              </p:par>
                              <p:par>
                                <p:cTn id="26" presetID="6" presetClass="entr" presetSubtype="32" fill="hold" nodeType="withEffect">
                                  <p:stCondLst>
                                    <p:cond delay="0"/>
                                  </p:stCondLst>
                                  <p:iterate type="wd">
                                    <p:tmPct val="6000"/>
                                  </p:iterate>
                                  <p:childTnLst>
                                    <p:set>
                                      <p:cBhvr>
                                        <p:cTn id="27" dur="1" fill="hold">
                                          <p:stCondLst>
                                            <p:cond delay="0"/>
                                          </p:stCondLst>
                                        </p:cTn>
                                        <p:tgtEl>
                                          <p:spTgt spid="15362">
                                            <p:txEl>
                                              <p:pRg st="6" end="6"/>
                                            </p:txEl>
                                          </p:spTgt>
                                        </p:tgtEl>
                                        <p:attrNameLst>
                                          <p:attrName>style.visibility</p:attrName>
                                        </p:attrNameLst>
                                      </p:cBhvr>
                                      <p:to>
                                        <p:strVal val="visible"/>
                                      </p:to>
                                    </p:set>
                                    <p:animEffect transition="in" filter="circle(out)">
                                      <p:cBhvr>
                                        <p:cTn id="28" dur="1000"/>
                                        <p:tgtEl>
                                          <p:spTgt spid="15362">
                                            <p:txEl>
                                              <p:pRg st="6" end="6"/>
                                            </p:txEl>
                                          </p:spTgt>
                                        </p:tgtEl>
                                      </p:cBhvr>
                                    </p:animEffect>
                                  </p:childTnLst>
                                </p:cTn>
                              </p:par>
                              <p:par>
                                <p:cTn id="29" presetID="6" presetClass="entr" presetSubtype="32" fill="hold" nodeType="withEffect">
                                  <p:stCondLst>
                                    <p:cond delay="0"/>
                                  </p:stCondLst>
                                  <p:iterate type="wd">
                                    <p:tmPct val="6000"/>
                                  </p:iterate>
                                  <p:childTnLst>
                                    <p:set>
                                      <p:cBhvr>
                                        <p:cTn id="30" dur="1" fill="hold">
                                          <p:stCondLst>
                                            <p:cond delay="0"/>
                                          </p:stCondLst>
                                        </p:cTn>
                                        <p:tgtEl>
                                          <p:spTgt spid="15362">
                                            <p:txEl>
                                              <p:pRg st="7" end="7"/>
                                            </p:txEl>
                                          </p:spTgt>
                                        </p:tgtEl>
                                        <p:attrNameLst>
                                          <p:attrName>style.visibility</p:attrName>
                                        </p:attrNameLst>
                                      </p:cBhvr>
                                      <p:to>
                                        <p:strVal val="visible"/>
                                      </p:to>
                                    </p:set>
                                    <p:animEffect transition="in" filter="circle(out)">
                                      <p:cBhvr>
                                        <p:cTn id="31" dur="1000"/>
                                        <p:tgtEl>
                                          <p:spTgt spid="15362">
                                            <p:txEl>
                                              <p:pRg st="7" end="7"/>
                                            </p:txEl>
                                          </p:spTgt>
                                        </p:tgtEl>
                                      </p:cBhvr>
                                    </p:animEffect>
                                  </p:childTnLst>
                                </p:cTn>
                              </p:par>
                              <p:par>
                                <p:cTn id="32" presetID="6" presetClass="entr" presetSubtype="32" fill="hold" nodeType="withEffect">
                                  <p:stCondLst>
                                    <p:cond delay="0"/>
                                  </p:stCondLst>
                                  <p:iterate type="wd">
                                    <p:tmPct val="6000"/>
                                  </p:iterate>
                                  <p:childTnLst>
                                    <p:set>
                                      <p:cBhvr>
                                        <p:cTn id="33" dur="1" fill="hold">
                                          <p:stCondLst>
                                            <p:cond delay="0"/>
                                          </p:stCondLst>
                                        </p:cTn>
                                        <p:tgtEl>
                                          <p:spTgt spid="15362">
                                            <p:txEl>
                                              <p:pRg st="8" end="8"/>
                                            </p:txEl>
                                          </p:spTgt>
                                        </p:tgtEl>
                                        <p:attrNameLst>
                                          <p:attrName>style.visibility</p:attrName>
                                        </p:attrNameLst>
                                      </p:cBhvr>
                                      <p:to>
                                        <p:strVal val="visible"/>
                                      </p:to>
                                    </p:set>
                                    <p:animEffect transition="in" filter="circle(out)">
                                      <p:cBhvr>
                                        <p:cTn id="34" dur="1000"/>
                                        <p:tgtEl>
                                          <p:spTgt spid="15362">
                                            <p:txEl>
                                              <p:pRg st="8" end="8"/>
                                            </p:txEl>
                                          </p:spTgt>
                                        </p:tgtEl>
                                      </p:cBhvr>
                                    </p:animEffect>
                                  </p:childTnLst>
                                </p:cTn>
                              </p:par>
                              <p:par>
                                <p:cTn id="35" presetID="6" presetClass="entr" presetSubtype="32" fill="hold" nodeType="withEffect">
                                  <p:stCondLst>
                                    <p:cond delay="0"/>
                                  </p:stCondLst>
                                  <p:iterate type="wd">
                                    <p:tmPct val="6000"/>
                                  </p:iterate>
                                  <p:childTnLst>
                                    <p:set>
                                      <p:cBhvr>
                                        <p:cTn id="36" dur="1" fill="hold">
                                          <p:stCondLst>
                                            <p:cond delay="0"/>
                                          </p:stCondLst>
                                        </p:cTn>
                                        <p:tgtEl>
                                          <p:spTgt spid="15362">
                                            <p:txEl>
                                              <p:pRg st="9" end="9"/>
                                            </p:txEl>
                                          </p:spTgt>
                                        </p:tgtEl>
                                        <p:attrNameLst>
                                          <p:attrName>style.visibility</p:attrName>
                                        </p:attrNameLst>
                                      </p:cBhvr>
                                      <p:to>
                                        <p:strVal val="visible"/>
                                      </p:to>
                                    </p:set>
                                    <p:animEffect transition="in" filter="circle(out)">
                                      <p:cBhvr>
                                        <p:cTn id="37" dur="1000"/>
                                        <p:tgtEl>
                                          <p:spTgt spid="15362">
                                            <p:txEl>
                                              <p:pRg st="9" end="9"/>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6" presetClass="entr" presetSubtype="32" fill="hold" nodeType="clickEffect">
                                  <p:stCondLst>
                                    <p:cond delay="0"/>
                                  </p:stCondLst>
                                  <p:iterate type="wd">
                                    <p:tmPct val="6000"/>
                                  </p:iterate>
                                  <p:childTnLst>
                                    <p:set>
                                      <p:cBhvr>
                                        <p:cTn id="41" dur="1" fill="hold">
                                          <p:stCondLst>
                                            <p:cond delay="0"/>
                                          </p:stCondLst>
                                        </p:cTn>
                                        <p:tgtEl>
                                          <p:spTgt spid="15362">
                                            <p:txEl>
                                              <p:pRg st="11" end="11"/>
                                            </p:txEl>
                                          </p:spTgt>
                                        </p:tgtEl>
                                        <p:attrNameLst>
                                          <p:attrName>style.visibility</p:attrName>
                                        </p:attrNameLst>
                                      </p:cBhvr>
                                      <p:to>
                                        <p:strVal val="visible"/>
                                      </p:to>
                                    </p:set>
                                    <p:animEffect transition="in" filter="circle(out)">
                                      <p:cBhvr>
                                        <p:cTn id="42" dur="1000"/>
                                        <p:tgtEl>
                                          <p:spTgt spid="15362">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32" fill="hold" nodeType="clickEffect">
                                  <p:stCondLst>
                                    <p:cond delay="0"/>
                                  </p:stCondLst>
                                  <p:iterate type="wd">
                                    <p:tmPct val="6000"/>
                                  </p:iterate>
                                  <p:childTnLst>
                                    <p:set>
                                      <p:cBhvr>
                                        <p:cTn id="46" dur="1" fill="hold">
                                          <p:stCondLst>
                                            <p:cond delay="0"/>
                                          </p:stCondLst>
                                        </p:cTn>
                                        <p:tgtEl>
                                          <p:spTgt spid="15362">
                                            <p:txEl>
                                              <p:pRg st="12" end="12"/>
                                            </p:txEl>
                                          </p:spTgt>
                                        </p:tgtEl>
                                        <p:attrNameLst>
                                          <p:attrName>style.visibility</p:attrName>
                                        </p:attrNameLst>
                                      </p:cBhvr>
                                      <p:to>
                                        <p:strVal val="visible"/>
                                      </p:to>
                                    </p:set>
                                    <p:animEffect transition="in" filter="circle(out)">
                                      <p:cBhvr>
                                        <p:cTn id="47" dur="1000"/>
                                        <p:tgtEl>
                                          <p:spTgt spid="15362">
                                            <p:txEl>
                                              <p:pRg st="12" end="1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32" fill="hold" nodeType="clickEffect">
                                  <p:stCondLst>
                                    <p:cond delay="0"/>
                                  </p:stCondLst>
                                  <p:iterate type="wd">
                                    <p:tmPct val="6000"/>
                                  </p:iterate>
                                  <p:childTnLst>
                                    <p:set>
                                      <p:cBhvr>
                                        <p:cTn id="51" dur="1" fill="hold">
                                          <p:stCondLst>
                                            <p:cond delay="0"/>
                                          </p:stCondLst>
                                        </p:cTn>
                                        <p:tgtEl>
                                          <p:spTgt spid="15362">
                                            <p:txEl>
                                              <p:pRg st="13" end="13"/>
                                            </p:txEl>
                                          </p:spTgt>
                                        </p:tgtEl>
                                        <p:attrNameLst>
                                          <p:attrName>style.visibility</p:attrName>
                                        </p:attrNameLst>
                                      </p:cBhvr>
                                      <p:to>
                                        <p:strVal val="visible"/>
                                      </p:to>
                                    </p:set>
                                    <p:animEffect transition="in" filter="circle(out)">
                                      <p:cBhvr>
                                        <p:cTn id="52" dur="1000"/>
                                        <p:tgtEl>
                                          <p:spTgt spid="1536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6" name="Rectangle 4">
            <a:extLst>
              <a:ext uri="{FF2B5EF4-FFF2-40B4-BE49-F238E27FC236}">
                <a16:creationId xmlns:a16="http://schemas.microsoft.com/office/drawing/2014/main" id="{690E071A-5D26-7B94-62D3-598C31663D39}"/>
              </a:ext>
            </a:extLst>
          </p:cNvPr>
          <p:cNvSpPr>
            <a:spLocks noChangeArrowheads="1"/>
          </p:cNvSpPr>
          <p:nvPr/>
        </p:nvSpPr>
        <p:spPr bwMode="auto">
          <a:xfrm>
            <a:off x="-19919" y="1408875"/>
            <a:ext cx="5416230" cy="544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500" b="1" dirty="0">
                <a:solidFill>
                  <a:srgbClr val="FFFF00"/>
                </a:solidFill>
                <a:latin typeface="Tahoma" panose="020B0604030504040204" pitchFamily="34" charset="0"/>
                <a:ea typeface="Tahoma" panose="020B0604030504040204" pitchFamily="34" charset="0"/>
                <a:cs typeface="Tahoma" panose="020B0604030504040204" pitchFamily="34" charset="0"/>
              </a:rPr>
              <a:t>3:11-13 -</a:t>
            </a:r>
            <a:r>
              <a:rPr lang="en-US" altLang="en-US" sz="25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s-ES" altLang="en-US" sz="2500" b="1" dirty="0">
                <a:solidFill>
                  <a:schemeClr val="bg1"/>
                </a:solidFill>
                <a:latin typeface="Tahoma" panose="020B0604030504040204" pitchFamily="34" charset="0"/>
                <a:ea typeface="Tahoma" panose="020B0604030504040204" pitchFamily="34" charset="0"/>
                <a:cs typeface="Tahoma" panose="020B0604030504040204" pitchFamily="34" charset="0"/>
              </a:rPr>
              <a:t>Y Dios le dijo: ¿Quién te enseñó que estabas desnudo? ¿Has comido del árbol de que yo te mandé no comieses?  </a:t>
            </a:r>
          </a:p>
          <a:p>
            <a:pPr algn="ctr"/>
            <a:endParaRPr lang="es-ES" altLang="en-US" sz="16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r>
              <a:rPr lang="es-ES" altLang="en-US" sz="2500" b="1" dirty="0">
                <a:solidFill>
                  <a:schemeClr val="bg1"/>
                </a:solidFill>
                <a:latin typeface="Tahoma" panose="020B0604030504040204" pitchFamily="34" charset="0"/>
                <a:ea typeface="Tahoma" panose="020B0604030504040204" pitchFamily="34" charset="0"/>
                <a:cs typeface="Tahoma" panose="020B0604030504040204" pitchFamily="34" charset="0"/>
              </a:rPr>
              <a:t>Y el hombre respondió: La mujer que me diste por compañera me dio del árbol, y yo comí. </a:t>
            </a:r>
          </a:p>
          <a:p>
            <a:pPr algn="ctr"/>
            <a:endParaRPr lang="es-ES" altLang="en-US" sz="16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r>
              <a:rPr lang="es-ES" altLang="en-US" sz="2500" b="1" dirty="0">
                <a:solidFill>
                  <a:schemeClr val="bg1"/>
                </a:solidFill>
                <a:latin typeface="Tahoma" panose="020B0604030504040204" pitchFamily="34" charset="0"/>
                <a:ea typeface="Tahoma" panose="020B0604030504040204" pitchFamily="34" charset="0"/>
                <a:cs typeface="Tahoma" panose="020B0604030504040204" pitchFamily="34" charset="0"/>
              </a:rPr>
              <a:t>Entonces Jehová Dios dijo a la mujer: ¿Qué es lo que has hecho? </a:t>
            </a:r>
          </a:p>
          <a:p>
            <a:pPr algn="ctr"/>
            <a:endParaRPr lang="es-ES" altLang="en-US" sz="16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r>
              <a:rPr lang="es-ES" altLang="en-US" sz="2500" b="1" dirty="0">
                <a:solidFill>
                  <a:schemeClr val="bg1"/>
                </a:solidFill>
                <a:latin typeface="Tahoma" panose="020B0604030504040204" pitchFamily="34" charset="0"/>
                <a:ea typeface="Tahoma" panose="020B0604030504040204" pitchFamily="34" charset="0"/>
                <a:cs typeface="Tahoma" panose="020B0604030504040204" pitchFamily="34" charset="0"/>
              </a:rPr>
              <a:t>Y dijo la mujer: La serpiente me engañó, y comí.</a:t>
            </a:r>
          </a:p>
        </p:txBody>
      </p:sp>
      <p:pic>
        <p:nvPicPr>
          <p:cNvPr id="2" name="Picture 4">
            <a:extLst>
              <a:ext uri="{FF2B5EF4-FFF2-40B4-BE49-F238E27FC236}">
                <a16:creationId xmlns:a16="http://schemas.microsoft.com/office/drawing/2014/main" id="{8787DA0D-6B8A-1E60-0DB4-4EB221FFC7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6683" y="1901825"/>
            <a:ext cx="6858000" cy="4956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nodeType="withEffect">
                                  <p:stCondLst>
                                    <p:cond delay="0"/>
                                  </p:stCondLst>
                                  <p:iterate type="wd">
                                    <p:tmPct val="2000"/>
                                  </p:iterate>
                                  <p:childTnLst>
                                    <p:set>
                                      <p:cBhvr>
                                        <p:cTn id="6" dur="1" fill="hold">
                                          <p:stCondLst>
                                            <p:cond delay="0"/>
                                          </p:stCondLst>
                                        </p:cTn>
                                        <p:tgtEl>
                                          <p:spTgt spid="8196">
                                            <p:txEl>
                                              <p:pRg st="0" end="0"/>
                                            </p:txEl>
                                          </p:spTgt>
                                        </p:tgtEl>
                                        <p:attrNameLst>
                                          <p:attrName>style.visibility</p:attrName>
                                        </p:attrNameLst>
                                      </p:cBhvr>
                                      <p:to>
                                        <p:strVal val="visible"/>
                                      </p:to>
                                    </p:set>
                                    <p:animEffect transition="in" filter="barn(outHorizontal)">
                                      <p:cBhvr>
                                        <p:cTn id="7" dur="1000"/>
                                        <p:tgtEl>
                                          <p:spTgt spid="819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42" fill="hold" nodeType="clickEffect">
                                  <p:stCondLst>
                                    <p:cond delay="0"/>
                                  </p:stCondLst>
                                  <p:iterate type="wd">
                                    <p:tmPct val="2000"/>
                                  </p:iterate>
                                  <p:childTnLst>
                                    <p:set>
                                      <p:cBhvr>
                                        <p:cTn id="11" dur="1" fill="hold">
                                          <p:stCondLst>
                                            <p:cond delay="0"/>
                                          </p:stCondLst>
                                        </p:cTn>
                                        <p:tgtEl>
                                          <p:spTgt spid="8196">
                                            <p:txEl>
                                              <p:pRg st="2" end="2"/>
                                            </p:txEl>
                                          </p:spTgt>
                                        </p:tgtEl>
                                        <p:attrNameLst>
                                          <p:attrName>style.visibility</p:attrName>
                                        </p:attrNameLst>
                                      </p:cBhvr>
                                      <p:to>
                                        <p:strVal val="visible"/>
                                      </p:to>
                                    </p:set>
                                    <p:animEffect transition="in" filter="barn(outHorizontal)">
                                      <p:cBhvr>
                                        <p:cTn id="12" dur="1000"/>
                                        <p:tgtEl>
                                          <p:spTgt spid="819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42" fill="hold" nodeType="clickEffect">
                                  <p:stCondLst>
                                    <p:cond delay="0"/>
                                  </p:stCondLst>
                                  <p:iterate type="wd">
                                    <p:tmPct val="2000"/>
                                  </p:iterate>
                                  <p:childTnLst>
                                    <p:set>
                                      <p:cBhvr>
                                        <p:cTn id="16" dur="1" fill="hold">
                                          <p:stCondLst>
                                            <p:cond delay="0"/>
                                          </p:stCondLst>
                                        </p:cTn>
                                        <p:tgtEl>
                                          <p:spTgt spid="8196">
                                            <p:txEl>
                                              <p:pRg st="4" end="4"/>
                                            </p:txEl>
                                          </p:spTgt>
                                        </p:tgtEl>
                                        <p:attrNameLst>
                                          <p:attrName>style.visibility</p:attrName>
                                        </p:attrNameLst>
                                      </p:cBhvr>
                                      <p:to>
                                        <p:strVal val="visible"/>
                                      </p:to>
                                    </p:set>
                                    <p:animEffect transition="in" filter="barn(outHorizontal)">
                                      <p:cBhvr>
                                        <p:cTn id="17" dur="1000"/>
                                        <p:tgtEl>
                                          <p:spTgt spid="8196">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42" fill="hold" nodeType="clickEffect">
                                  <p:stCondLst>
                                    <p:cond delay="0"/>
                                  </p:stCondLst>
                                  <p:iterate type="wd">
                                    <p:tmPct val="2000"/>
                                  </p:iterate>
                                  <p:childTnLst>
                                    <p:set>
                                      <p:cBhvr>
                                        <p:cTn id="21" dur="1" fill="hold">
                                          <p:stCondLst>
                                            <p:cond delay="0"/>
                                          </p:stCondLst>
                                        </p:cTn>
                                        <p:tgtEl>
                                          <p:spTgt spid="8196">
                                            <p:txEl>
                                              <p:pRg st="6" end="6"/>
                                            </p:txEl>
                                          </p:spTgt>
                                        </p:tgtEl>
                                        <p:attrNameLst>
                                          <p:attrName>style.visibility</p:attrName>
                                        </p:attrNameLst>
                                      </p:cBhvr>
                                      <p:to>
                                        <p:strVal val="visible"/>
                                      </p:to>
                                    </p:set>
                                    <p:animEffect transition="in" filter="barn(outHorizontal)">
                                      <p:cBhvr>
                                        <p:cTn id="22" dur="1000"/>
                                        <p:tgtEl>
                                          <p:spTgt spid="819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269" name="Picture 5">
            <a:extLst>
              <a:ext uri="{FF2B5EF4-FFF2-40B4-BE49-F238E27FC236}">
                <a16:creationId xmlns:a16="http://schemas.microsoft.com/office/drawing/2014/main" id="{FF41CD8A-995C-FE29-CF9D-08725070AE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0"/>
            <a:ext cx="7162800" cy="6892925"/>
          </a:xfrm>
          <a:prstGeom prst="rect">
            <a:avLst/>
          </a:prstGeom>
          <a:noFill/>
          <a:extLst>
            <a:ext uri="{909E8E84-426E-40DD-AFC4-6F175D3DCCD1}">
              <a14:hiddenFill xmlns:a14="http://schemas.microsoft.com/office/drawing/2010/main">
                <a:solidFill>
                  <a:srgbClr val="FFFFFF"/>
                </a:solidFill>
              </a14:hiddenFill>
            </a:ext>
          </a:extLst>
        </p:spPr>
      </p:pic>
      <p:sp>
        <p:nvSpPr>
          <p:cNvPr id="11266" name="Rectangle 2">
            <a:extLst>
              <a:ext uri="{FF2B5EF4-FFF2-40B4-BE49-F238E27FC236}">
                <a16:creationId xmlns:a16="http://schemas.microsoft.com/office/drawing/2014/main" id="{28F11730-EEFA-725F-D161-2712768CF30A}"/>
              </a:ext>
            </a:extLst>
          </p:cNvPr>
          <p:cNvSpPr>
            <a:spLocks noChangeArrowheads="1"/>
          </p:cNvSpPr>
          <p:nvPr/>
        </p:nvSpPr>
        <p:spPr bwMode="auto">
          <a:xfrm>
            <a:off x="13317" y="1564243"/>
            <a:ext cx="5029200" cy="529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600" b="1" dirty="0">
                <a:solidFill>
                  <a:srgbClr val="FFFF00"/>
                </a:solidFill>
                <a:latin typeface="Tahoma" panose="020B0604030504040204" pitchFamily="34" charset="0"/>
                <a:ea typeface="Tahoma" panose="020B0604030504040204" pitchFamily="34" charset="0"/>
                <a:cs typeface="Tahoma" panose="020B0604030504040204" pitchFamily="34" charset="0"/>
              </a:rPr>
              <a:t>3:14-15 -</a:t>
            </a:r>
            <a:r>
              <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s-E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rPr>
              <a:t>Y Jehová Dios dijo a la serpiente: Por cuanto esto hiciste, maldita serás entre todas las bestias y entre todos los animales del campo; sobre tu pecho andarás, y polvo comerás todos los días de tu vida. </a:t>
            </a:r>
            <a:r>
              <a:rPr lang="es-ES" altLang="en-US" sz="2600" b="1" dirty="0">
                <a:solidFill>
                  <a:srgbClr val="FFFF00"/>
                </a:solidFill>
                <a:latin typeface="Tahoma" panose="020B0604030504040204" pitchFamily="34" charset="0"/>
                <a:ea typeface="Tahoma" panose="020B0604030504040204" pitchFamily="34" charset="0"/>
                <a:cs typeface="Tahoma" panose="020B0604030504040204" pitchFamily="34" charset="0"/>
              </a:rPr>
              <a:t>Y pondré enemistad entre ti y la mujer, y entre tu simiente y la simiente suya; ésta te herirá en la cabeza, y tú le herirás en el calcañar.</a:t>
            </a:r>
          </a:p>
        </p:txBody>
      </p:sp>
      <p:sp>
        <p:nvSpPr>
          <p:cNvPr id="11272" name="Rectangle 8">
            <a:extLst>
              <a:ext uri="{FF2B5EF4-FFF2-40B4-BE49-F238E27FC236}">
                <a16:creationId xmlns:a16="http://schemas.microsoft.com/office/drawing/2014/main" id="{9948F5D8-58B8-C46C-5EC8-59FCE2E7564A}"/>
              </a:ext>
            </a:extLst>
          </p:cNvPr>
          <p:cNvSpPr>
            <a:spLocks noChangeArrowheads="1"/>
          </p:cNvSpPr>
          <p:nvPr/>
        </p:nvSpPr>
        <p:spPr bwMode="auto">
          <a:xfrm>
            <a:off x="26632" y="4800600"/>
            <a:ext cx="4926367" cy="20574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3" name="Rectangle 9">
            <a:extLst>
              <a:ext uri="{FF2B5EF4-FFF2-40B4-BE49-F238E27FC236}">
                <a16:creationId xmlns:a16="http://schemas.microsoft.com/office/drawing/2014/main" id="{D90433A8-BDA6-8F91-FCCD-E374B358761D}"/>
              </a:ext>
            </a:extLst>
          </p:cNvPr>
          <p:cNvSpPr>
            <a:spLocks noChangeArrowheads="1"/>
          </p:cNvSpPr>
          <p:nvPr/>
        </p:nvSpPr>
        <p:spPr bwMode="auto">
          <a:xfrm>
            <a:off x="4430328" y="4343400"/>
            <a:ext cx="439445" cy="5334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withEffect">
                                  <p:stCondLst>
                                    <p:cond delay="0"/>
                                  </p:stCondLst>
                                  <p:iterate type="wd">
                                    <p:tmPct val="1000"/>
                                  </p:iterate>
                                  <p:childTnLst>
                                    <p:set>
                                      <p:cBhvr>
                                        <p:cTn id="6" dur="1" fill="hold">
                                          <p:stCondLst>
                                            <p:cond delay="0"/>
                                          </p:stCondLst>
                                        </p:cTn>
                                        <p:tgtEl>
                                          <p:spTgt spid="11266"/>
                                        </p:tgtEl>
                                        <p:attrNameLst>
                                          <p:attrName>style.visibility</p:attrName>
                                        </p:attrNameLst>
                                      </p:cBhvr>
                                      <p:to>
                                        <p:strVal val="visible"/>
                                      </p:to>
                                    </p:set>
                                    <p:animEffect transition="in" filter="strips(downLeft)">
                                      <p:cBhvr>
                                        <p:cTn id="7" dur="1000"/>
                                        <p:tgtEl>
                                          <p:spTgt spid="11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xit" presetSubtype="9" fill="hold" nodeType="clickEffect">
                                  <p:stCondLst>
                                    <p:cond delay="0"/>
                                  </p:stCondLst>
                                  <p:childTnLst>
                                    <p:animEffect transition="out" filter="strips(upLeft)">
                                      <p:cBhvr>
                                        <p:cTn id="11" dur="1000"/>
                                        <p:tgtEl>
                                          <p:spTgt spid="11273"/>
                                        </p:tgtEl>
                                      </p:cBhvr>
                                    </p:animEffect>
                                    <p:set>
                                      <p:cBhvr>
                                        <p:cTn id="12" dur="1" fill="hold">
                                          <p:stCondLst>
                                            <p:cond delay="999"/>
                                          </p:stCondLst>
                                        </p:cTn>
                                        <p:tgtEl>
                                          <p:spTgt spid="11273"/>
                                        </p:tgtEl>
                                        <p:attrNameLst>
                                          <p:attrName>style.visibility</p:attrName>
                                        </p:attrNameLst>
                                      </p:cBhvr>
                                      <p:to>
                                        <p:strVal val="hidden"/>
                                      </p:to>
                                    </p:set>
                                  </p:childTnLst>
                                </p:cTn>
                              </p:par>
                              <p:par>
                                <p:cTn id="13" presetID="18" presetClass="exit" presetSubtype="9" fill="hold" nodeType="withEffect">
                                  <p:stCondLst>
                                    <p:cond delay="0"/>
                                  </p:stCondLst>
                                  <p:childTnLst>
                                    <p:animEffect transition="out" filter="strips(upLeft)">
                                      <p:cBhvr>
                                        <p:cTn id="14" dur="1000"/>
                                        <p:tgtEl>
                                          <p:spTgt spid="11272"/>
                                        </p:tgtEl>
                                      </p:cBhvr>
                                    </p:animEffect>
                                    <p:set>
                                      <p:cBhvr>
                                        <p:cTn id="15" dur="1" fill="hold">
                                          <p:stCondLst>
                                            <p:cond delay="999"/>
                                          </p:stCondLst>
                                        </p:cTn>
                                        <p:tgtEl>
                                          <p:spTgt spid="11272"/>
                                        </p:tgtEl>
                                        <p:attrNameLst>
                                          <p:attrName>style.visibility</p:attrName>
                                        </p:attrNameLst>
                                      </p:cBhvr>
                                      <p:to>
                                        <p:strVal val="hidden"/>
                                      </p:to>
                                    </p:set>
                                  </p:childTnLst>
                                </p:cTn>
                              </p:par>
                              <p:par>
                                <p:cTn id="16" presetID="9" presetClass="entr" presetSubtype="0" fill="hold" nodeType="withEffect">
                                  <p:stCondLst>
                                    <p:cond delay="0"/>
                                  </p:stCondLst>
                                  <p:childTnLst>
                                    <p:set>
                                      <p:cBhvr>
                                        <p:cTn id="17" dur="1" fill="hold">
                                          <p:stCondLst>
                                            <p:cond delay="0"/>
                                          </p:stCondLst>
                                        </p:cTn>
                                        <p:tgtEl>
                                          <p:spTgt spid="11269"/>
                                        </p:tgtEl>
                                        <p:attrNameLst>
                                          <p:attrName>style.visibility</p:attrName>
                                        </p:attrNameLst>
                                      </p:cBhvr>
                                      <p:to>
                                        <p:strVal val="visible"/>
                                      </p:to>
                                    </p:set>
                                    <p:animEffect transition="in" filter="dissolve">
                                      <p:cBhvr>
                                        <p:cTn id="18" dur="20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580" name="Text Box 4">
            <a:extLst>
              <a:ext uri="{FF2B5EF4-FFF2-40B4-BE49-F238E27FC236}">
                <a16:creationId xmlns:a16="http://schemas.microsoft.com/office/drawing/2014/main" id="{6F776693-58DB-18C0-2A9E-884857D9111C}"/>
              </a:ext>
            </a:extLst>
          </p:cNvPr>
          <p:cNvSpPr txBox="1">
            <a:spLocks noChangeArrowheads="1"/>
          </p:cNvSpPr>
          <p:nvPr/>
        </p:nvSpPr>
        <p:spPr bwMode="auto">
          <a:xfrm>
            <a:off x="457200" y="196796"/>
            <a:ext cx="1752600" cy="72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5000"/>
              </a:lnSpc>
            </a:pPr>
            <a:r>
              <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LA MUJER</a:t>
            </a:r>
          </a:p>
          <a:p>
            <a:pPr algn="ctr">
              <a:lnSpc>
                <a:spcPct val="85000"/>
              </a:lnSpc>
            </a:pPr>
            <a:r>
              <a:rPr lang="en-US" altLang="en-US" sz="2400" b="1" dirty="0" err="1">
                <a:solidFill>
                  <a:schemeClr val="bg1"/>
                </a:solidFill>
                <a:latin typeface="Tahoma" panose="020B0604030504040204" pitchFamily="34" charset="0"/>
                <a:ea typeface="Tahoma" panose="020B0604030504040204" pitchFamily="34" charset="0"/>
                <a:cs typeface="Tahoma" panose="020B0604030504040204" pitchFamily="34" charset="0"/>
              </a:rPr>
              <a:t>Gén</a:t>
            </a:r>
            <a:r>
              <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3:15</a:t>
            </a:r>
          </a:p>
        </p:txBody>
      </p:sp>
      <p:sp>
        <p:nvSpPr>
          <p:cNvPr id="24587" name="Text Box 11">
            <a:extLst>
              <a:ext uri="{FF2B5EF4-FFF2-40B4-BE49-F238E27FC236}">
                <a16:creationId xmlns:a16="http://schemas.microsoft.com/office/drawing/2014/main" id="{01033B5A-C397-14FE-1F75-58DDDA8BA224}"/>
              </a:ext>
            </a:extLst>
          </p:cNvPr>
          <p:cNvSpPr txBox="1">
            <a:spLocks noChangeArrowheads="1"/>
          </p:cNvSpPr>
          <p:nvPr/>
        </p:nvSpPr>
        <p:spPr bwMode="auto">
          <a:xfrm>
            <a:off x="9601200" y="2836039"/>
            <a:ext cx="2416206"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95000"/>
              </a:lnSpc>
            </a:pPr>
            <a:r>
              <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JESÚS</a:t>
            </a:r>
          </a:p>
          <a:p>
            <a:pPr algn="ctr">
              <a:lnSpc>
                <a:spcPct val="95000"/>
              </a:lnSpc>
            </a:pPr>
            <a:r>
              <a:rPr lang="en-US" altLang="en-US" sz="2400" b="1" dirty="0" err="1">
                <a:solidFill>
                  <a:schemeClr val="bg1"/>
                </a:solidFill>
                <a:latin typeface="Tahoma" panose="020B0604030504040204" pitchFamily="34" charset="0"/>
                <a:ea typeface="Tahoma" panose="020B0604030504040204" pitchFamily="34" charset="0"/>
                <a:cs typeface="Tahoma" panose="020B0604030504040204" pitchFamily="34" charset="0"/>
              </a:rPr>
              <a:t>Gál</a:t>
            </a:r>
            <a:r>
              <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4:1-4</a:t>
            </a:r>
          </a:p>
          <a:p>
            <a:pPr algn="ctr">
              <a:lnSpc>
                <a:spcPct val="95000"/>
              </a:lnSpc>
            </a:pPr>
            <a:r>
              <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Heb. 2:14-15</a:t>
            </a:r>
          </a:p>
          <a:p>
            <a:pPr algn="ctr">
              <a:lnSpc>
                <a:spcPct val="95000"/>
              </a:lnSpc>
            </a:pPr>
            <a:r>
              <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2Tim. 1:10</a:t>
            </a:r>
          </a:p>
          <a:p>
            <a:pPr algn="ctr">
              <a:lnSpc>
                <a:spcPct val="95000"/>
              </a:lnSpc>
            </a:pPr>
            <a:r>
              <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1Cor.15:54-57</a:t>
            </a:r>
          </a:p>
        </p:txBody>
      </p:sp>
      <p:sp>
        <p:nvSpPr>
          <p:cNvPr id="24588" name="Line 12">
            <a:extLst>
              <a:ext uri="{FF2B5EF4-FFF2-40B4-BE49-F238E27FC236}">
                <a16:creationId xmlns:a16="http://schemas.microsoft.com/office/drawing/2014/main" id="{4FA3A591-EDD9-8C5B-5D8E-E2A21755FCF3}"/>
              </a:ext>
            </a:extLst>
          </p:cNvPr>
          <p:cNvSpPr>
            <a:spLocks noChangeShapeType="1"/>
          </p:cNvSpPr>
          <p:nvPr/>
        </p:nvSpPr>
        <p:spPr bwMode="auto">
          <a:xfrm>
            <a:off x="2209800" y="304800"/>
            <a:ext cx="8001000" cy="2667000"/>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5" name="Text Box 19">
            <a:extLst>
              <a:ext uri="{FF2B5EF4-FFF2-40B4-BE49-F238E27FC236}">
                <a16:creationId xmlns:a16="http://schemas.microsoft.com/office/drawing/2014/main" id="{91403188-B7AA-9358-38B8-0424F2F03D6B}"/>
              </a:ext>
            </a:extLst>
          </p:cNvPr>
          <p:cNvSpPr txBox="1">
            <a:spLocks noChangeArrowheads="1"/>
          </p:cNvSpPr>
          <p:nvPr/>
        </p:nvSpPr>
        <p:spPr bwMode="auto">
          <a:xfrm>
            <a:off x="4419600" y="838201"/>
            <a:ext cx="2286000" cy="1034129"/>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5000"/>
              </a:lnSpc>
            </a:pPr>
            <a:r>
              <a:rPr lang="en-US" altLang="en-US" sz="2400" b="1" dirty="0" err="1">
                <a:solidFill>
                  <a:schemeClr val="bg1"/>
                </a:solidFill>
                <a:latin typeface="Tahoma" panose="020B0604030504040204" pitchFamily="34" charset="0"/>
                <a:ea typeface="Tahoma" panose="020B0604030504040204" pitchFamily="34" charset="0"/>
                <a:cs typeface="Tahoma" panose="020B0604030504040204" pitchFamily="34" charset="0"/>
              </a:rPr>
              <a:t>Gál</a:t>
            </a:r>
            <a:r>
              <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4:4</a:t>
            </a:r>
          </a:p>
          <a:p>
            <a:pPr algn="ctr">
              <a:lnSpc>
                <a:spcPct val="85000"/>
              </a:lnSpc>
            </a:pPr>
            <a:r>
              <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Rom. 16:20; Heb.2:14</a:t>
            </a:r>
          </a:p>
        </p:txBody>
      </p:sp>
      <p:sp>
        <p:nvSpPr>
          <p:cNvPr id="24604" name="AutoShape 28">
            <a:extLst>
              <a:ext uri="{FF2B5EF4-FFF2-40B4-BE49-F238E27FC236}">
                <a16:creationId xmlns:a16="http://schemas.microsoft.com/office/drawing/2014/main" id="{D8F5A12C-7578-256F-3F0F-04FA3FC36E28}"/>
              </a:ext>
            </a:extLst>
          </p:cNvPr>
          <p:cNvSpPr>
            <a:spLocks noChangeArrowheads="1"/>
          </p:cNvSpPr>
          <p:nvPr/>
        </p:nvSpPr>
        <p:spPr bwMode="auto">
          <a:xfrm>
            <a:off x="6399388" y="137602"/>
            <a:ext cx="5638800" cy="1143000"/>
          </a:xfrm>
          <a:prstGeom prst="roundRect">
            <a:avLst>
              <a:gd name="adj" fmla="val 16667"/>
            </a:avLst>
          </a:prstGeom>
          <a:solidFill>
            <a:srgbClr val="F5F5E3"/>
          </a:solidFill>
          <a:ln w="9525">
            <a:solidFill>
              <a:schemeClr val="tx1"/>
            </a:solidFill>
            <a:round/>
            <a:headEnd/>
            <a:tailEnd/>
          </a:ln>
          <a:effectLst/>
        </p:spPr>
        <p:txBody>
          <a:bodyPr wrap="none" anchor="ctr"/>
          <a:lstStyle/>
          <a:p>
            <a:pPr algn="ctr"/>
            <a:r>
              <a:rPr lang="en-US" altLang="en-US" sz="2600" b="1" dirty="0">
                <a:latin typeface="Tahoma" panose="020B0604030504040204" pitchFamily="34" charset="0"/>
                <a:ea typeface="Tahoma" panose="020B0604030504040204" pitchFamily="34" charset="0"/>
                <a:cs typeface="Tahoma" panose="020B0604030504040204" pitchFamily="34" charset="0"/>
              </a:rPr>
              <a:t>RASTREANDO LA PROMESA</a:t>
            </a:r>
          </a:p>
          <a:p>
            <a:pPr algn="ctr"/>
            <a:r>
              <a:rPr lang="en-US" altLang="en-US" sz="2600" b="1" dirty="0">
                <a:latin typeface="Tahoma" panose="020B0604030504040204" pitchFamily="34" charset="0"/>
                <a:ea typeface="Tahoma" panose="020B0604030504040204" pitchFamily="34" charset="0"/>
                <a:cs typeface="Tahoma" panose="020B0604030504040204" pitchFamily="34" charset="0"/>
              </a:rPr>
              <a:t>DE ‘LA SEMILLA'</a:t>
            </a:r>
          </a:p>
          <a:p>
            <a:pPr algn="ctr">
              <a:lnSpc>
                <a:spcPct val="85000"/>
              </a:lnSpc>
            </a:pPr>
            <a:r>
              <a:rPr lang="en-US" altLang="en-US" sz="2600" b="1" dirty="0">
                <a:latin typeface="Tahoma" panose="020B0604030504040204" pitchFamily="34" charset="0"/>
                <a:ea typeface="Tahoma" panose="020B0604030504040204" pitchFamily="34" charset="0"/>
                <a:cs typeface="Tahoma" panose="020B0604030504040204" pitchFamily="34" charset="0"/>
              </a:rPr>
              <a:t>- </a:t>
            </a:r>
            <a:r>
              <a:rPr lang="en-US" altLang="en-US" sz="2600" b="1" dirty="0" err="1">
                <a:latin typeface="Tahoma" panose="020B0604030504040204" pitchFamily="34" charset="0"/>
                <a:ea typeface="Tahoma" panose="020B0604030504040204" pitchFamily="34" charset="0"/>
                <a:cs typeface="Tahoma" panose="020B0604030504040204" pitchFamily="34" charset="0"/>
              </a:rPr>
              <a:t>desde</a:t>
            </a:r>
            <a:r>
              <a:rPr lang="en-US" altLang="en-US" sz="2600" b="1" dirty="0">
                <a:latin typeface="Tahoma" panose="020B0604030504040204" pitchFamily="34" charset="0"/>
                <a:ea typeface="Tahoma" panose="020B0604030504040204" pitchFamily="34" charset="0"/>
                <a:cs typeface="Tahoma" panose="020B0604030504040204" pitchFamily="34" charset="0"/>
              </a:rPr>
              <a:t> Eva a Jesús -</a:t>
            </a:r>
          </a:p>
        </p:txBody>
      </p:sp>
      <p:sp>
        <p:nvSpPr>
          <p:cNvPr id="24605" name="Rectangle 29">
            <a:extLst>
              <a:ext uri="{FF2B5EF4-FFF2-40B4-BE49-F238E27FC236}">
                <a16:creationId xmlns:a16="http://schemas.microsoft.com/office/drawing/2014/main" id="{00EB4D64-65EC-7826-48CC-80BF50868060}"/>
              </a:ext>
            </a:extLst>
          </p:cNvPr>
          <p:cNvSpPr>
            <a:spLocks noChangeArrowheads="1"/>
          </p:cNvSpPr>
          <p:nvPr/>
        </p:nvSpPr>
        <p:spPr bwMode="auto">
          <a:xfrm>
            <a:off x="22194" y="2277531"/>
            <a:ext cx="73152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400" b="1" dirty="0" err="1">
                <a:solidFill>
                  <a:srgbClr val="FFFF00"/>
                </a:solidFill>
                <a:latin typeface="Tahoma" panose="020B0604030504040204" pitchFamily="34" charset="0"/>
                <a:ea typeface="Tahoma" panose="020B0604030504040204" pitchFamily="34" charset="0"/>
                <a:cs typeface="Tahoma" panose="020B0604030504040204" pitchFamily="34" charset="0"/>
              </a:rPr>
              <a:t>Gál</a:t>
            </a:r>
            <a:r>
              <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 4:4-5 -</a:t>
            </a:r>
            <a:r>
              <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Pero cuando vino el cumplimiento del tiempo, Dios envió a su Hijo, nacido de mujer y nacido bajo la ley, para que redimiese a los que estaban bajo la ley, a fin de que recibiésemos la adopción de hijos.</a:t>
            </a:r>
          </a:p>
        </p:txBody>
      </p:sp>
      <p:sp>
        <p:nvSpPr>
          <p:cNvPr id="24606" name="Rectangle 30">
            <a:extLst>
              <a:ext uri="{FF2B5EF4-FFF2-40B4-BE49-F238E27FC236}">
                <a16:creationId xmlns:a16="http://schemas.microsoft.com/office/drawing/2014/main" id="{33DC56EE-5CDD-51FC-BD1C-D73AB4C73278}"/>
              </a:ext>
            </a:extLst>
          </p:cNvPr>
          <p:cNvSpPr>
            <a:spLocks noChangeArrowheads="1"/>
          </p:cNvSpPr>
          <p:nvPr/>
        </p:nvSpPr>
        <p:spPr bwMode="auto">
          <a:xfrm>
            <a:off x="0" y="4267200"/>
            <a:ext cx="6934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Rom 16:20 - </a:t>
            </a: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Y el Dios de paz aplastará en breve a Satanás bajo vuestros pies.</a:t>
            </a:r>
          </a:p>
        </p:txBody>
      </p:sp>
      <p:sp>
        <p:nvSpPr>
          <p:cNvPr id="24607" name="Rectangle 31">
            <a:extLst>
              <a:ext uri="{FF2B5EF4-FFF2-40B4-BE49-F238E27FC236}">
                <a16:creationId xmlns:a16="http://schemas.microsoft.com/office/drawing/2014/main" id="{7070FB72-A3A8-8962-5312-6BD00B9B6ACF}"/>
              </a:ext>
            </a:extLst>
          </p:cNvPr>
          <p:cNvSpPr>
            <a:spLocks noChangeArrowheads="1"/>
          </p:cNvSpPr>
          <p:nvPr/>
        </p:nvSpPr>
        <p:spPr bwMode="auto">
          <a:xfrm>
            <a:off x="0" y="5181600"/>
            <a:ext cx="83058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Heb 2:14 -</a:t>
            </a:r>
            <a:r>
              <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Así que, por cuanto los hijos participaron de carne y sangre, él también participó de lo mismo, para destruir por medio de la muerte al que tenía el imperio de la muerte, esto es, al diablo.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withEffect">
                                  <p:stCondLst>
                                    <p:cond delay="0"/>
                                  </p:stCondLst>
                                  <p:childTnLst>
                                    <p:set>
                                      <p:cBhvr>
                                        <p:cTn id="6" dur="1" fill="hold">
                                          <p:stCondLst>
                                            <p:cond delay="0"/>
                                          </p:stCondLst>
                                        </p:cTn>
                                        <p:tgtEl>
                                          <p:spTgt spid="24604"/>
                                        </p:tgtEl>
                                        <p:attrNameLst>
                                          <p:attrName>style.visibility</p:attrName>
                                        </p:attrNameLst>
                                      </p:cBhvr>
                                      <p:to>
                                        <p:strVal val="visible"/>
                                      </p:to>
                                    </p:set>
                                    <p:anim calcmode="lin" valueType="num">
                                      <p:cBhvr>
                                        <p:cTn id="7" dur="1000" fill="hold"/>
                                        <p:tgtEl>
                                          <p:spTgt spid="24604"/>
                                        </p:tgtEl>
                                        <p:attrNameLst>
                                          <p:attrName>ppt_w</p:attrName>
                                        </p:attrNameLst>
                                      </p:cBhvr>
                                      <p:tavLst>
                                        <p:tav tm="0">
                                          <p:val>
                                            <p:fltVal val="0"/>
                                          </p:val>
                                        </p:tav>
                                        <p:tav tm="100000">
                                          <p:val>
                                            <p:strVal val="#ppt_w"/>
                                          </p:val>
                                        </p:tav>
                                      </p:tavLst>
                                    </p:anim>
                                    <p:anim calcmode="lin" valueType="num">
                                      <p:cBhvr>
                                        <p:cTn id="8" dur="1000" fill="hold"/>
                                        <p:tgtEl>
                                          <p:spTgt spid="24604"/>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1000"/>
                            </p:stCondLst>
                            <p:childTnLst>
                              <p:par>
                                <p:cTn id="10" presetID="16" presetClass="entr" presetSubtype="37" fill="hold" nodeType="afterEffect">
                                  <p:stCondLst>
                                    <p:cond delay="0"/>
                                  </p:stCondLst>
                                  <p:iterate type="lt">
                                    <p:tmPct val="3000"/>
                                  </p:iterate>
                                  <p:childTnLst>
                                    <p:set>
                                      <p:cBhvr>
                                        <p:cTn id="11" dur="1" fill="hold">
                                          <p:stCondLst>
                                            <p:cond delay="0"/>
                                          </p:stCondLst>
                                        </p:cTn>
                                        <p:tgtEl>
                                          <p:spTgt spid="24580"/>
                                        </p:tgtEl>
                                        <p:attrNameLst>
                                          <p:attrName>style.visibility</p:attrName>
                                        </p:attrNameLst>
                                      </p:cBhvr>
                                      <p:to>
                                        <p:strVal val="visible"/>
                                      </p:to>
                                    </p:set>
                                    <p:animEffect transition="in" filter="barn(outVertical)">
                                      <p:cBhvr>
                                        <p:cTn id="12" dur="1000"/>
                                        <p:tgtEl>
                                          <p:spTgt spid="24580"/>
                                        </p:tgtEl>
                                      </p:cBhvr>
                                    </p:animEffect>
                                  </p:childTnLst>
                                </p:cTn>
                              </p:par>
                              <p:par>
                                <p:cTn id="13" presetID="16" presetClass="entr" presetSubtype="37" fill="hold" nodeType="withEffect">
                                  <p:stCondLst>
                                    <p:cond delay="0"/>
                                  </p:stCondLst>
                                  <p:iterate type="lt">
                                    <p:tmPct val="3000"/>
                                  </p:iterate>
                                  <p:childTnLst>
                                    <p:set>
                                      <p:cBhvr>
                                        <p:cTn id="14" dur="1" fill="hold">
                                          <p:stCondLst>
                                            <p:cond delay="0"/>
                                          </p:stCondLst>
                                        </p:cTn>
                                        <p:tgtEl>
                                          <p:spTgt spid="24587"/>
                                        </p:tgtEl>
                                        <p:attrNameLst>
                                          <p:attrName>style.visibility</p:attrName>
                                        </p:attrNameLst>
                                      </p:cBhvr>
                                      <p:to>
                                        <p:strVal val="visible"/>
                                      </p:to>
                                    </p:set>
                                    <p:animEffect transition="in" filter="barn(outVertical)">
                                      <p:cBhvr>
                                        <p:cTn id="15" dur="1000"/>
                                        <p:tgtEl>
                                          <p:spTgt spid="24587"/>
                                        </p:tgtEl>
                                      </p:cBhvr>
                                    </p:animEffect>
                                  </p:childTnLst>
                                </p:cTn>
                              </p:par>
                              <p:par>
                                <p:cTn id="16" presetID="16" presetClass="entr" presetSubtype="42" fill="hold" nodeType="withEffect">
                                  <p:stCondLst>
                                    <p:cond delay="0"/>
                                  </p:stCondLst>
                                  <p:childTnLst>
                                    <p:set>
                                      <p:cBhvr>
                                        <p:cTn id="17" dur="1" fill="hold">
                                          <p:stCondLst>
                                            <p:cond delay="0"/>
                                          </p:stCondLst>
                                        </p:cTn>
                                        <p:tgtEl>
                                          <p:spTgt spid="24588"/>
                                        </p:tgtEl>
                                        <p:attrNameLst>
                                          <p:attrName>style.visibility</p:attrName>
                                        </p:attrNameLst>
                                      </p:cBhvr>
                                      <p:to>
                                        <p:strVal val="visible"/>
                                      </p:to>
                                    </p:set>
                                    <p:animEffect transition="in" filter="barn(outHorizontal)">
                                      <p:cBhvr>
                                        <p:cTn id="18" dur="2000"/>
                                        <p:tgtEl>
                                          <p:spTgt spid="2458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6" fill="hold" nodeType="clickEffect">
                                  <p:stCondLst>
                                    <p:cond delay="0"/>
                                  </p:stCondLst>
                                  <p:childTnLst>
                                    <p:set>
                                      <p:cBhvr>
                                        <p:cTn id="22" dur="1" fill="hold">
                                          <p:stCondLst>
                                            <p:cond delay="0"/>
                                          </p:stCondLst>
                                        </p:cTn>
                                        <p:tgtEl>
                                          <p:spTgt spid="24595"/>
                                        </p:tgtEl>
                                        <p:attrNameLst>
                                          <p:attrName>style.visibility</p:attrName>
                                        </p:attrNameLst>
                                      </p:cBhvr>
                                      <p:to>
                                        <p:strVal val="visible"/>
                                      </p:to>
                                    </p:set>
                                    <p:animEffect transition="in" filter="strips(downRight)">
                                      <p:cBhvr>
                                        <p:cTn id="23" dur="2000"/>
                                        <p:tgtEl>
                                          <p:spTgt spid="2459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1" presetClass="entr" presetSubtype="4" fill="hold" nodeType="clickEffect">
                                  <p:stCondLst>
                                    <p:cond delay="0"/>
                                  </p:stCondLst>
                                  <p:iterate type="wd">
                                    <p:tmPct val="1000"/>
                                  </p:iterate>
                                  <p:childTnLst>
                                    <p:set>
                                      <p:cBhvr>
                                        <p:cTn id="27" dur="1" fill="hold">
                                          <p:stCondLst>
                                            <p:cond delay="0"/>
                                          </p:stCondLst>
                                        </p:cTn>
                                        <p:tgtEl>
                                          <p:spTgt spid="24605"/>
                                        </p:tgtEl>
                                        <p:attrNameLst>
                                          <p:attrName>style.visibility</p:attrName>
                                        </p:attrNameLst>
                                      </p:cBhvr>
                                      <p:to>
                                        <p:strVal val="visible"/>
                                      </p:to>
                                    </p:set>
                                    <p:animEffect transition="in" filter="wheel(4)">
                                      <p:cBhvr>
                                        <p:cTn id="28" dur="1000"/>
                                        <p:tgtEl>
                                          <p:spTgt spid="2460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1" presetClass="entr" presetSubtype="4" fill="hold" nodeType="clickEffect">
                                  <p:stCondLst>
                                    <p:cond delay="0"/>
                                  </p:stCondLst>
                                  <p:iterate type="wd">
                                    <p:tmPct val="1000"/>
                                  </p:iterate>
                                  <p:childTnLst>
                                    <p:set>
                                      <p:cBhvr>
                                        <p:cTn id="32" dur="1" fill="hold">
                                          <p:stCondLst>
                                            <p:cond delay="0"/>
                                          </p:stCondLst>
                                        </p:cTn>
                                        <p:tgtEl>
                                          <p:spTgt spid="24606"/>
                                        </p:tgtEl>
                                        <p:attrNameLst>
                                          <p:attrName>style.visibility</p:attrName>
                                        </p:attrNameLst>
                                      </p:cBhvr>
                                      <p:to>
                                        <p:strVal val="visible"/>
                                      </p:to>
                                    </p:set>
                                    <p:animEffect transition="in" filter="wheel(4)">
                                      <p:cBhvr>
                                        <p:cTn id="33" dur="1000"/>
                                        <p:tgtEl>
                                          <p:spTgt spid="2460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1" presetClass="entr" presetSubtype="4" fill="hold" nodeType="clickEffect">
                                  <p:stCondLst>
                                    <p:cond delay="0"/>
                                  </p:stCondLst>
                                  <p:iterate type="wd">
                                    <p:tmPct val="1000"/>
                                  </p:iterate>
                                  <p:childTnLst>
                                    <p:set>
                                      <p:cBhvr>
                                        <p:cTn id="37" dur="1" fill="hold">
                                          <p:stCondLst>
                                            <p:cond delay="0"/>
                                          </p:stCondLst>
                                        </p:cTn>
                                        <p:tgtEl>
                                          <p:spTgt spid="24607"/>
                                        </p:tgtEl>
                                        <p:attrNameLst>
                                          <p:attrName>style.visibility</p:attrName>
                                        </p:attrNameLst>
                                      </p:cBhvr>
                                      <p:to>
                                        <p:strVal val="visible"/>
                                      </p:to>
                                    </p:set>
                                    <p:animEffect transition="in" filter="wheel(4)">
                                      <p:cBhvr>
                                        <p:cTn id="38" dur="1000"/>
                                        <p:tgtEl>
                                          <p:spTgt spid="24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P spid="24587" grpId="0"/>
      <p:bldP spid="24595" grpId="0" animBg="1"/>
      <p:bldP spid="24604" grpId="0" animBg="1"/>
      <p:bldP spid="24605" grpId="0"/>
      <p:bldP spid="24606" grpId="0"/>
      <p:bldP spid="2460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5603" name="Text Box 3">
            <a:extLst>
              <a:ext uri="{FF2B5EF4-FFF2-40B4-BE49-F238E27FC236}">
                <a16:creationId xmlns:a16="http://schemas.microsoft.com/office/drawing/2014/main" id="{D735D787-0746-382C-7EB5-5DAA7E779DBE}"/>
              </a:ext>
            </a:extLst>
          </p:cNvPr>
          <p:cNvSpPr txBox="1">
            <a:spLocks noChangeArrowheads="1"/>
          </p:cNvSpPr>
          <p:nvPr/>
        </p:nvSpPr>
        <p:spPr bwMode="auto">
          <a:xfrm>
            <a:off x="357696" y="814450"/>
            <a:ext cx="1828800" cy="1034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5000"/>
              </a:lnSpc>
            </a:pPr>
            <a:r>
              <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ABRAHAM</a:t>
            </a:r>
          </a:p>
          <a:p>
            <a:pPr algn="ctr">
              <a:lnSpc>
                <a:spcPct val="85000"/>
              </a:lnSpc>
            </a:pPr>
            <a:r>
              <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12:1-3; 22:18</a:t>
            </a:r>
          </a:p>
        </p:txBody>
      </p:sp>
      <p:sp>
        <p:nvSpPr>
          <p:cNvPr id="25604" name="Text Box 4">
            <a:extLst>
              <a:ext uri="{FF2B5EF4-FFF2-40B4-BE49-F238E27FC236}">
                <a16:creationId xmlns:a16="http://schemas.microsoft.com/office/drawing/2014/main" id="{753D0A3A-2C84-DE08-6832-4CC3C05A89F7}"/>
              </a:ext>
            </a:extLst>
          </p:cNvPr>
          <p:cNvSpPr txBox="1">
            <a:spLocks noChangeArrowheads="1"/>
          </p:cNvSpPr>
          <p:nvPr/>
        </p:nvSpPr>
        <p:spPr bwMode="auto">
          <a:xfrm>
            <a:off x="228600" y="1973028"/>
            <a:ext cx="1524000" cy="72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5000"/>
              </a:lnSpc>
            </a:pPr>
            <a:r>
              <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ISAAC</a:t>
            </a:r>
          </a:p>
          <a:p>
            <a:pPr algn="ctr">
              <a:lnSpc>
                <a:spcPct val="85000"/>
              </a:lnSpc>
            </a:pPr>
            <a:r>
              <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26:4</a:t>
            </a:r>
          </a:p>
        </p:txBody>
      </p:sp>
      <p:sp>
        <p:nvSpPr>
          <p:cNvPr id="25605" name="Text Box 5">
            <a:extLst>
              <a:ext uri="{FF2B5EF4-FFF2-40B4-BE49-F238E27FC236}">
                <a16:creationId xmlns:a16="http://schemas.microsoft.com/office/drawing/2014/main" id="{009CA623-3B48-D7A3-7B35-26BBAA65868F}"/>
              </a:ext>
            </a:extLst>
          </p:cNvPr>
          <p:cNvSpPr txBox="1">
            <a:spLocks noChangeArrowheads="1"/>
          </p:cNvSpPr>
          <p:nvPr/>
        </p:nvSpPr>
        <p:spPr bwMode="auto">
          <a:xfrm>
            <a:off x="129096" y="2837597"/>
            <a:ext cx="1775904" cy="72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85000"/>
              </a:lnSpc>
            </a:pPr>
            <a:r>
              <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JACOB</a:t>
            </a:r>
          </a:p>
          <a:p>
            <a:pPr algn="ctr">
              <a:lnSpc>
                <a:spcPct val="85000"/>
              </a:lnSpc>
            </a:pPr>
            <a:r>
              <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28:12-14</a:t>
            </a:r>
          </a:p>
        </p:txBody>
      </p:sp>
      <p:sp>
        <p:nvSpPr>
          <p:cNvPr id="25606" name="Text Box 6">
            <a:extLst>
              <a:ext uri="{FF2B5EF4-FFF2-40B4-BE49-F238E27FC236}">
                <a16:creationId xmlns:a16="http://schemas.microsoft.com/office/drawing/2014/main" id="{AC2CEC2A-5401-C811-4B57-862B06067FC9}"/>
              </a:ext>
            </a:extLst>
          </p:cNvPr>
          <p:cNvSpPr txBox="1">
            <a:spLocks noChangeArrowheads="1"/>
          </p:cNvSpPr>
          <p:nvPr/>
        </p:nvSpPr>
        <p:spPr bwMode="auto">
          <a:xfrm>
            <a:off x="139453" y="3826615"/>
            <a:ext cx="1524000" cy="72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5000"/>
              </a:lnSpc>
            </a:pPr>
            <a:r>
              <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JUDÁ</a:t>
            </a:r>
          </a:p>
          <a:p>
            <a:pPr algn="ctr">
              <a:lnSpc>
                <a:spcPct val="85000"/>
              </a:lnSpc>
            </a:pPr>
            <a:r>
              <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49:9-10</a:t>
            </a:r>
          </a:p>
        </p:txBody>
      </p:sp>
      <p:sp>
        <p:nvSpPr>
          <p:cNvPr id="25607" name="Text Box 7">
            <a:extLst>
              <a:ext uri="{FF2B5EF4-FFF2-40B4-BE49-F238E27FC236}">
                <a16:creationId xmlns:a16="http://schemas.microsoft.com/office/drawing/2014/main" id="{812FBBF5-A589-08B5-666D-3FA85FEB4BFC}"/>
              </a:ext>
            </a:extLst>
          </p:cNvPr>
          <p:cNvSpPr txBox="1">
            <a:spLocks noChangeArrowheads="1"/>
          </p:cNvSpPr>
          <p:nvPr/>
        </p:nvSpPr>
        <p:spPr bwMode="auto">
          <a:xfrm>
            <a:off x="76200" y="4756097"/>
            <a:ext cx="2438400" cy="72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85000"/>
              </a:lnSpc>
            </a:pPr>
            <a:r>
              <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DAVID</a:t>
            </a:r>
          </a:p>
          <a:p>
            <a:pPr algn="ctr">
              <a:lnSpc>
                <a:spcPct val="85000"/>
              </a:lnSpc>
            </a:pPr>
            <a:r>
              <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2Sam.7:12-17</a:t>
            </a:r>
          </a:p>
        </p:txBody>
      </p:sp>
      <p:sp>
        <p:nvSpPr>
          <p:cNvPr id="25608" name="Text Box 8">
            <a:extLst>
              <a:ext uri="{FF2B5EF4-FFF2-40B4-BE49-F238E27FC236}">
                <a16:creationId xmlns:a16="http://schemas.microsoft.com/office/drawing/2014/main" id="{9537E0BD-72AC-FFE3-5BAB-21E2F2D94199}"/>
              </a:ext>
            </a:extLst>
          </p:cNvPr>
          <p:cNvSpPr txBox="1">
            <a:spLocks noChangeArrowheads="1"/>
          </p:cNvSpPr>
          <p:nvPr/>
        </p:nvSpPr>
        <p:spPr bwMode="auto">
          <a:xfrm>
            <a:off x="0" y="5631167"/>
            <a:ext cx="2438400" cy="1034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5000"/>
              </a:lnSpc>
            </a:pPr>
            <a:r>
              <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   DIOS</a:t>
            </a:r>
          </a:p>
          <a:p>
            <a:pPr algn="ctr">
              <a:lnSpc>
                <a:spcPct val="85000"/>
              </a:lnSpc>
            </a:pPr>
            <a:r>
              <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Sal.2:6f; Isa.7:14; 9:6f</a:t>
            </a:r>
          </a:p>
        </p:txBody>
      </p:sp>
      <p:sp>
        <p:nvSpPr>
          <p:cNvPr id="25611" name="Line 11">
            <a:extLst>
              <a:ext uri="{FF2B5EF4-FFF2-40B4-BE49-F238E27FC236}">
                <a16:creationId xmlns:a16="http://schemas.microsoft.com/office/drawing/2014/main" id="{039093F8-2173-046B-5EBF-260CFDDA2CEB}"/>
              </a:ext>
            </a:extLst>
          </p:cNvPr>
          <p:cNvSpPr>
            <a:spLocks noChangeShapeType="1"/>
          </p:cNvSpPr>
          <p:nvPr/>
        </p:nvSpPr>
        <p:spPr bwMode="auto">
          <a:xfrm>
            <a:off x="2209800" y="1066800"/>
            <a:ext cx="6934200" cy="1905000"/>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2" name="Line 12">
            <a:extLst>
              <a:ext uri="{FF2B5EF4-FFF2-40B4-BE49-F238E27FC236}">
                <a16:creationId xmlns:a16="http://schemas.microsoft.com/office/drawing/2014/main" id="{91379304-79BA-C2AA-0356-B179F6409FED}"/>
              </a:ext>
            </a:extLst>
          </p:cNvPr>
          <p:cNvSpPr>
            <a:spLocks noChangeShapeType="1"/>
          </p:cNvSpPr>
          <p:nvPr/>
        </p:nvSpPr>
        <p:spPr bwMode="auto">
          <a:xfrm>
            <a:off x="1663453" y="2185076"/>
            <a:ext cx="7328147" cy="1167724"/>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3" name="Line 13">
            <a:extLst>
              <a:ext uri="{FF2B5EF4-FFF2-40B4-BE49-F238E27FC236}">
                <a16:creationId xmlns:a16="http://schemas.microsoft.com/office/drawing/2014/main" id="{12FA03E5-90DA-DCFB-5748-886AE00139B3}"/>
              </a:ext>
            </a:extLst>
          </p:cNvPr>
          <p:cNvSpPr>
            <a:spLocks noChangeShapeType="1"/>
          </p:cNvSpPr>
          <p:nvPr/>
        </p:nvSpPr>
        <p:spPr bwMode="auto">
          <a:xfrm>
            <a:off x="1676400" y="2990606"/>
            <a:ext cx="7239000" cy="666994"/>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4" name="Line 14">
            <a:extLst>
              <a:ext uri="{FF2B5EF4-FFF2-40B4-BE49-F238E27FC236}">
                <a16:creationId xmlns:a16="http://schemas.microsoft.com/office/drawing/2014/main" id="{401D561A-28A2-2FD8-94B4-51E18792BF49}"/>
              </a:ext>
            </a:extLst>
          </p:cNvPr>
          <p:cNvSpPr>
            <a:spLocks noChangeShapeType="1"/>
          </p:cNvSpPr>
          <p:nvPr/>
        </p:nvSpPr>
        <p:spPr bwMode="auto">
          <a:xfrm>
            <a:off x="1524000" y="3994097"/>
            <a:ext cx="7315200" cy="44503"/>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5" name="Line 15">
            <a:extLst>
              <a:ext uri="{FF2B5EF4-FFF2-40B4-BE49-F238E27FC236}">
                <a16:creationId xmlns:a16="http://schemas.microsoft.com/office/drawing/2014/main" id="{85943DFD-7C80-5801-A2BB-35A3615251FF}"/>
              </a:ext>
            </a:extLst>
          </p:cNvPr>
          <p:cNvSpPr>
            <a:spLocks noChangeShapeType="1"/>
          </p:cNvSpPr>
          <p:nvPr/>
        </p:nvSpPr>
        <p:spPr bwMode="auto">
          <a:xfrm flipV="1">
            <a:off x="1981200" y="4343400"/>
            <a:ext cx="7086600" cy="609601"/>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6" name="Line 16">
            <a:extLst>
              <a:ext uri="{FF2B5EF4-FFF2-40B4-BE49-F238E27FC236}">
                <a16:creationId xmlns:a16="http://schemas.microsoft.com/office/drawing/2014/main" id="{9610BF30-C885-6FBD-F534-50F1AC5C3406}"/>
              </a:ext>
            </a:extLst>
          </p:cNvPr>
          <p:cNvSpPr>
            <a:spLocks noChangeShapeType="1"/>
          </p:cNvSpPr>
          <p:nvPr/>
        </p:nvSpPr>
        <p:spPr bwMode="auto">
          <a:xfrm flipV="1">
            <a:off x="1905000" y="4533452"/>
            <a:ext cx="7696200" cy="1510098"/>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8" name="Text Box 18">
            <a:extLst>
              <a:ext uri="{FF2B5EF4-FFF2-40B4-BE49-F238E27FC236}">
                <a16:creationId xmlns:a16="http://schemas.microsoft.com/office/drawing/2014/main" id="{A0E3F6E9-8600-1679-B515-26E849806103}"/>
              </a:ext>
            </a:extLst>
          </p:cNvPr>
          <p:cNvSpPr txBox="1">
            <a:spLocks noChangeArrowheads="1"/>
          </p:cNvSpPr>
          <p:nvPr/>
        </p:nvSpPr>
        <p:spPr bwMode="auto">
          <a:xfrm>
            <a:off x="4260726" y="1643669"/>
            <a:ext cx="2133600" cy="667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5000"/>
              </a:lnSpc>
            </a:pPr>
            <a:r>
              <a:rPr lang="en-US" altLang="en-US" sz="2200" b="1" dirty="0" err="1">
                <a:solidFill>
                  <a:schemeClr val="bg1"/>
                </a:solidFill>
                <a:latin typeface="Tahoma" panose="020B0604030504040204" pitchFamily="34" charset="0"/>
                <a:ea typeface="Tahoma" panose="020B0604030504040204" pitchFamily="34" charset="0"/>
                <a:cs typeface="Tahoma" panose="020B0604030504040204" pitchFamily="34" charset="0"/>
              </a:rPr>
              <a:t>Hech</a:t>
            </a:r>
            <a:r>
              <a:rPr lang="en-US" alt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 3:25-26</a:t>
            </a:r>
          </a:p>
          <a:p>
            <a:pPr>
              <a:lnSpc>
                <a:spcPct val="85000"/>
              </a:lnSpc>
            </a:pPr>
            <a:r>
              <a:rPr lang="en-US" alt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2200" b="1" dirty="0" err="1">
                <a:solidFill>
                  <a:schemeClr val="bg1"/>
                </a:solidFill>
                <a:latin typeface="Tahoma" panose="020B0604030504040204" pitchFamily="34" charset="0"/>
                <a:ea typeface="Tahoma" panose="020B0604030504040204" pitchFamily="34" charset="0"/>
                <a:cs typeface="Tahoma" panose="020B0604030504040204" pitchFamily="34" charset="0"/>
              </a:rPr>
              <a:t>Gál</a:t>
            </a:r>
            <a:r>
              <a:rPr lang="en-US" alt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 3:15ff</a:t>
            </a:r>
          </a:p>
        </p:txBody>
      </p:sp>
      <p:sp>
        <p:nvSpPr>
          <p:cNvPr id="25619" name="Text Box 19">
            <a:extLst>
              <a:ext uri="{FF2B5EF4-FFF2-40B4-BE49-F238E27FC236}">
                <a16:creationId xmlns:a16="http://schemas.microsoft.com/office/drawing/2014/main" id="{C464446F-C691-CF0A-4827-1B206C9E8FF0}"/>
              </a:ext>
            </a:extLst>
          </p:cNvPr>
          <p:cNvSpPr txBox="1">
            <a:spLocks noChangeArrowheads="1"/>
          </p:cNvSpPr>
          <p:nvPr/>
        </p:nvSpPr>
        <p:spPr bwMode="auto">
          <a:xfrm>
            <a:off x="4388898" y="2380125"/>
            <a:ext cx="1828800" cy="667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5000"/>
              </a:lnSpc>
            </a:pPr>
            <a:r>
              <a:rPr lang="en-US" alt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Mt. 1:1-2</a:t>
            </a:r>
          </a:p>
          <a:p>
            <a:pPr>
              <a:lnSpc>
                <a:spcPct val="85000"/>
              </a:lnSpc>
            </a:pPr>
            <a:r>
              <a:rPr lang="en-US" alt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    Rom. 9:7</a:t>
            </a:r>
          </a:p>
        </p:txBody>
      </p:sp>
      <p:sp>
        <p:nvSpPr>
          <p:cNvPr id="25620" name="Text Box 20">
            <a:extLst>
              <a:ext uri="{FF2B5EF4-FFF2-40B4-BE49-F238E27FC236}">
                <a16:creationId xmlns:a16="http://schemas.microsoft.com/office/drawing/2014/main" id="{2BF42116-A988-260D-6E10-FBA59AF11D35}"/>
              </a:ext>
            </a:extLst>
          </p:cNvPr>
          <p:cNvSpPr txBox="1">
            <a:spLocks noChangeArrowheads="1"/>
          </p:cNvSpPr>
          <p:nvPr/>
        </p:nvSpPr>
        <p:spPr bwMode="auto">
          <a:xfrm>
            <a:off x="4491361" y="3162748"/>
            <a:ext cx="1746126" cy="380104"/>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5000"/>
              </a:lnSpc>
            </a:pPr>
            <a:r>
              <a:rPr lang="en-US" altLang="en-US" sz="2200" b="1">
                <a:solidFill>
                  <a:schemeClr val="bg1"/>
                </a:solidFill>
                <a:latin typeface="Tahoma" panose="020B0604030504040204" pitchFamily="34" charset="0"/>
                <a:ea typeface="Tahoma" panose="020B0604030504040204" pitchFamily="34" charset="0"/>
                <a:cs typeface="Tahoma" panose="020B0604030504040204" pitchFamily="34" charset="0"/>
              </a:rPr>
              <a:t>Mt. 1:1-2</a:t>
            </a:r>
          </a:p>
        </p:txBody>
      </p:sp>
      <p:sp>
        <p:nvSpPr>
          <p:cNvPr id="25621" name="Text Box 21">
            <a:extLst>
              <a:ext uri="{FF2B5EF4-FFF2-40B4-BE49-F238E27FC236}">
                <a16:creationId xmlns:a16="http://schemas.microsoft.com/office/drawing/2014/main" id="{D6A6DB7F-5074-E84E-EEDF-E59A4F0E24E6}"/>
              </a:ext>
            </a:extLst>
          </p:cNvPr>
          <p:cNvSpPr txBox="1">
            <a:spLocks noChangeArrowheads="1"/>
          </p:cNvSpPr>
          <p:nvPr/>
        </p:nvSpPr>
        <p:spPr bwMode="auto">
          <a:xfrm>
            <a:off x="4184526" y="3676406"/>
            <a:ext cx="2819400" cy="667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5000"/>
              </a:lnSpc>
            </a:pPr>
            <a:r>
              <a:rPr lang="en-US" alt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Hb.7:11-17</a:t>
            </a:r>
          </a:p>
          <a:p>
            <a:pPr>
              <a:lnSpc>
                <a:spcPct val="85000"/>
              </a:lnSpc>
            </a:pPr>
            <a:r>
              <a:rPr lang="en-US" alt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Lc.3:33; Apoc.5:5; </a:t>
            </a:r>
          </a:p>
        </p:txBody>
      </p:sp>
      <p:sp>
        <p:nvSpPr>
          <p:cNvPr id="25622" name="Text Box 22">
            <a:extLst>
              <a:ext uri="{FF2B5EF4-FFF2-40B4-BE49-F238E27FC236}">
                <a16:creationId xmlns:a16="http://schemas.microsoft.com/office/drawing/2014/main" id="{1893660A-14C7-6948-5ED6-8B354055FBA0}"/>
              </a:ext>
            </a:extLst>
          </p:cNvPr>
          <p:cNvSpPr txBox="1">
            <a:spLocks noChangeArrowheads="1"/>
          </p:cNvSpPr>
          <p:nvPr/>
        </p:nvSpPr>
        <p:spPr bwMode="auto">
          <a:xfrm>
            <a:off x="3765426" y="4343400"/>
            <a:ext cx="3124200" cy="667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5000"/>
              </a:lnSpc>
            </a:pPr>
            <a:r>
              <a:rPr lang="en-US" alt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Lc.1:31ff; </a:t>
            </a:r>
            <a:r>
              <a:rPr lang="en-US" altLang="en-US" sz="2200" b="1" dirty="0" err="1">
                <a:solidFill>
                  <a:schemeClr val="bg1"/>
                </a:solidFill>
                <a:latin typeface="Tahoma" panose="020B0604030504040204" pitchFamily="34" charset="0"/>
                <a:ea typeface="Tahoma" panose="020B0604030504040204" pitchFamily="34" charset="0"/>
                <a:cs typeface="Tahoma" panose="020B0604030504040204" pitchFamily="34" charset="0"/>
              </a:rPr>
              <a:t>Hech</a:t>
            </a:r>
            <a:r>
              <a:rPr lang="en-US" alt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 2:30</a:t>
            </a:r>
          </a:p>
          <a:p>
            <a:pPr algn="ctr">
              <a:lnSpc>
                <a:spcPct val="85000"/>
              </a:lnSpc>
            </a:pPr>
            <a:r>
              <a:rPr lang="en-US" alt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Apoc.5:5; 22:16</a:t>
            </a:r>
          </a:p>
        </p:txBody>
      </p:sp>
      <p:sp>
        <p:nvSpPr>
          <p:cNvPr id="25623" name="Text Box 23">
            <a:extLst>
              <a:ext uri="{FF2B5EF4-FFF2-40B4-BE49-F238E27FC236}">
                <a16:creationId xmlns:a16="http://schemas.microsoft.com/office/drawing/2014/main" id="{1963B6F3-B62E-FFD8-3CF9-6A2FDFB59720}"/>
              </a:ext>
            </a:extLst>
          </p:cNvPr>
          <p:cNvSpPr txBox="1">
            <a:spLocks noChangeArrowheads="1"/>
          </p:cNvSpPr>
          <p:nvPr/>
        </p:nvSpPr>
        <p:spPr bwMode="auto">
          <a:xfrm>
            <a:off x="3765426" y="5164338"/>
            <a:ext cx="3810000" cy="667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5000"/>
              </a:lnSpc>
            </a:pPr>
            <a:r>
              <a:rPr lang="en-US" alt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Lc.1:31ff; </a:t>
            </a:r>
            <a:r>
              <a:rPr lang="en-US" altLang="en-US" sz="2200" b="1" dirty="0" err="1">
                <a:solidFill>
                  <a:schemeClr val="bg1"/>
                </a:solidFill>
                <a:latin typeface="Tahoma" panose="020B0604030504040204" pitchFamily="34" charset="0"/>
                <a:ea typeface="Tahoma" panose="020B0604030504040204" pitchFamily="34" charset="0"/>
                <a:cs typeface="Tahoma" panose="020B0604030504040204" pitchFamily="34" charset="0"/>
              </a:rPr>
              <a:t>Hech</a:t>
            </a:r>
            <a:r>
              <a:rPr lang="en-US" alt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 13:32-33</a:t>
            </a:r>
          </a:p>
          <a:p>
            <a:pPr>
              <a:lnSpc>
                <a:spcPct val="85000"/>
              </a:lnSpc>
            </a:pPr>
            <a:r>
              <a:rPr lang="en-US" alt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Heb.1:5; Rom.1:1-4</a:t>
            </a:r>
          </a:p>
        </p:txBody>
      </p:sp>
      <p:sp>
        <p:nvSpPr>
          <p:cNvPr id="2" name="Text Box 4">
            <a:extLst>
              <a:ext uri="{FF2B5EF4-FFF2-40B4-BE49-F238E27FC236}">
                <a16:creationId xmlns:a16="http://schemas.microsoft.com/office/drawing/2014/main" id="{8CD45766-4761-3464-8DCF-575E51C7DA2C}"/>
              </a:ext>
            </a:extLst>
          </p:cNvPr>
          <p:cNvSpPr txBox="1">
            <a:spLocks noChangeArrowheads="1"/>
          </p:cNvSpPr>
          <p:nvPr/>
        </p:nvSpPr>
        <p:spPr bwMode="auto">
          <a:xfrm>
            <a:off x="228600" y="75066"/>
            <a:ext cx="1806606" cy="71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85000"/>
              </a:lnSpc>
            </a:pPr>
            <a:r>
              <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LA MUJER</a:t>
            </a:r>
          </a:p>
          <a:p>
            <a:pPr algn="ctr">
              <a:lnSpc>
                <a:spcPct val="85000"/>
              </a:lnSpc>
            </a:pPr>
            <a:r>
              <a:rPr lang="en-US" altLang="en-US" sz="2400" b="1" dirty="0" err="1">
                <a:solidFill>
                  <a:schemeClr val="bg1"/>
                </a:solidFill>
                <a:latin typeface="Tahoma" panose="020B0604030504040204" pitchFamily="34" charset="0"/>
                <a:ea typeface="Tahoma" panose="020B0604030504040204" pitchFamily="34" charset="0"/>
                <a:cs typeface="Tahoma" panose="020B0604030504040204" pitchFamily="34" charset="0"/>
              </a:rPr>
              <a:t>Gén</a:t>
            </a:r>
            <a:r>
              <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3:15</a:t>
            </a:r>
          </a:p>
        </p:txBody>
      </p:sp>
      <p:sp>
        <p:nvSpPr>
          <p:cNvPr id="3" name="Text Box 11">
            <a:extLst>
              <a:ext uri="{FF2B5EF4-FFF2-40B4-BE49-F238E27FC236}">
                <a16:creationId xmlns:a16="http://schemas.microsoft.com/office/drawing/2014/main" id="{F83F157D-A173-41F5-B083-326B0EACB97A}"/>
              </a:ext>
            </a:extLst>
          </p:cNvPr>
          <p:cNvSpPr txBox="1">
            <a:spLocks noChangeArrowheads="1"/>
          </p:cNvSpPr>
          <p:nvPr/>
        </p:nvSpPr>
        <p:spPr bwMode="auto">
          <a:xfrm>
            <a:off x="9601200" y="2836039"/>
            <a:ext cx="2416206"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95000"/>
              </a:lnSpc>
            </a:pPr>
            <a:r>
              <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JESÚS</a:t>
            </a:r>
          </a:p>
          <a:p>
            <a:pPr algn="ctr">
              <a:lnSpc>
                <a:spcPct val="95000"/>
              </a:lnSpc>
            </a:pPr>
            <a:r>
              <a:rPr lang="en-US" altLang="en-US" sz="2400" b="1" dirty="0" err="1">
                <a:solidFill>
                  <a:schemeClr val="bg1"/>
                </a:solidFill>
                <a:latin typeface="Tahoma" panose="020B0604030504040204" pitchFamily="34" charset="0"/>
                <a:ea typeface="Tahoma" panose="020B0604030504040204" pitchFamily="34" charset="0"/>
                <a:cs typeface="Tahoma" panose="020B0604030504040204" pitchFamily="34" charset="0"/>
              </a:rPr>
              <a:t>Gál</a:t>
            </a:r>
            <a:r>
              <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4:1-4</a:t>
            </a:r>
          </a:p>
          <a:p>
            <a:pPr algn="ctr">
              <a:lnSpc>
                <a:spcPct val="95000"/>
              </a:lnSpc>
            </a:pPr>
            <a:r>
              <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Heb. 2:14-15</a:t>
            </a:r>
          </a:p>
          <a:p>
            <a:pPr algn="ctr">
              <a:lnSpc>
                <a:spcPct val="95000"/>
              </a:lnSpc>
            </a:pPr>
            <a:r>
              <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2Tim. 1:10</a:t>
            </a:r>
          </a:p>
          <a:p>
            <a:pPr algn="ctr">
              <a:lnSpc>
                <a:spcPct val="95000"/>
              </a:lnSpc>
            </a:pPr>
            <a:r>
              <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1Cor.15:54-57</a:t>
            </a:r>
          </a:p>
        </p:txBody>
      </p:sp>
      <p:sp>
        <p:nvSpPr>
          <p:cNvPr id="4" name="Line 12">
            <a:extLst>
              <a:ext uri="{FF2B5EF4-FFF2-40B4-BE49-F238E27FC236}">
                <a16:creationId xmlns:a16="http://schemas.microsoft.com/office/drawing/2014/main" id="{54E39E22-897A-07E2-425F-3BD254143444}"/>
              </a:ext>
            </a:extLst>
          </p:cNvPr>
          <p:cNvSpPr>
            <a:spLocks noChangeShapeType="1"/>
          </p:cNvSpPr>
          <p:nvPr/>
        </p:nvSpPr>
        <p:spPr bwMode="auto">
          <a:xfrm>
            <a:off x="2209800" y="304800"/>
            <a:ext cx="8001000" cy="2667000"/>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Text Box 19">
            <a:extLst>
              <a:ext uri="{FF2B5EF4-FFF2-40B4-BE49-F238E27FC236}">
                <a16:creationId xmlns:a16="http://schemas.microsoft.com/office/drawing/2014/main" id="{FA6C1AB9-9A88-2182-41DE-8B6D0C202F86}"/>
              </a:ext>
            </a:extLst>
          </p:cNvPr>
          <p:cNvSpPr txBox="1">
            <a:spLocks noChangeArrowheads="1"/>
          </p:cNvSpPr>
          <p:nvPr/>
        </p:nvSpPr>
        <p:spPr bwMode="auto">
          <a:xfrm>
            <a:off x="4184526" y="482331"/>
            <a:ext cx="2286000" cy="1034129"/>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5000"/>
              </a:lnSpc>
            </a:pPr>
            <a:r>
              <a:rPr lang="en-US" altLang="en-US" sz="2400" b="1" dirty="0" err="1">
                <a:solidFill>
                  <a:schemeClr val="bg1"/>
                </a:solidFill>
                <a:latin typeface="Tahoma" panose="020B0604030504040204" pitchFamily="34" charset="0"/>
                <a:ea typeface="Tahoma" panose="020B0604030504040204" pitchFamily="34" charset="0"/>
                <a:cs typeface="Tahoma" panose="020B0604030504040204" pitchFamily="34" charset="0"/>
              </a:rPr>
              <a:t>Gál</a:t>
            </a:r>
            <a:r>
              <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4:4</a:t>
            </a:r>
          </a:p>
          <a:p>
            <a:pPr algn="ctr">
              <a:lnSpc>
                <a:spcPct val="85000"/>
              </a:lnSpc>
            </a:pPr>
            <a:r>
              <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Rom. 16:20; Heb.2:14</a:t>
            </a:r>
          </a:p>
        </p:txBody>
      </p:sp>
      <p:sp>
        <p:nvSpPr>
          <p:cNvPr id="6" name="AutoShape 28">
            <a:extLst>
              <a:ext uri="{FF2B5EF4-FFF2-40B4-BE49-F238E27FC236}">
                <a16:creationId xmlns:a16="http://schemas.microsoft.com/office/drawing/2014/main" id="{57859251-E95B-DF99-12C7-993674E5CA15}"/>
              </a:ext>
            </a:extLst>
          </p:cNvPr>
          <p:cNvSpPr>
            <a:spLocks noChangeArrowheads="1"/>
          </p:cNvSpPr>
          <p:nvPr/>
        </p:nvSpPr>
        <p:spPr bwMode="auto">
          <a:xfrm>
            <a:off x="6442817" y="190500"/>
            <a:ext cx="5638800" cy="1143000"/>
          </a:xfrm>
          <a:prstGeom prst="roundRect">
            <a:avLst>
              <a:gd name="adj" fmla="val 16667"/>
            </a:avLst>
          </a:prstGeom>
          <a:solidFill>
            <a:srgbClr val="F5F5E3"/>
          </a:solidFill>
          <a:ln w="9525">
            <a:solidFill>
              <a:schemeClr val="tx1"/>
            </a:solidFill>
            <a:round/>
            <a:headEnd/>
            <a:tailEnd/>
          </a:ln>
          <a:effectLst/>
        </p:spPr>
        <p:txBody>
          <a:bodyPr wrap="none" anchor="ctr"/>
          <a:lstStyle/>
          <a:p>
            <a:pPr algn="ctr"/>
            <a:r>
              <a:rPr lang="en-US" altLang="en-US" sz="2600" b="1" dirty="0">
                <a:latin typeface="Tahoma" panose="020B0604030504040204" pitchFamily="34" charset="0"/>
                <a:ea typeface="Tahoma" panose="020B0604030504040204" pitchFamily="34" charset="0"/>
                <a:cs typeface="Tahoma" panose="020B0604030504040204" pitchFamily="34" charset="0"/>
              </a:rPr>
              <a:t>RASTREANDO LA PROMESA</a:t>
            </a:r>
          </a:p>
          <a:p>
            <a:pPr algn="ctr"/>
            <a:r>
              <a:rPr lang="en-US" altLang="en-US" sz="2600" b="1" dirty="0">
                <a:latin typeface="Tahoma" panose="020B0604030504040204" pitchFamily="34" charset="0"/>
                <a:ea typeface="Tahoma" panose="020B0604030504040204" pitchFamily="34" charset="0"/>
                <a:cs typeface="Tahoma" panose="020B0604030504040204" pitchFamily="34" charset="0"/>
              </a:rPr>
              <a:t>DE ‘LA SEMILLA'</a:t>
            </a:r>
          </a:p>
          <a:p>
            <a:pPr algn="ctr">
              <a:lnSpc>
                <a:spcPct val="85000"/>
              </a:lnSpc>
            </a:pPr>
            <a:r>
              <a:rPr lang="en-US" altLang="en-US" sz="2600" b="1" dirty="0">
                <a:latin typeface="Tahoma" panose="020B0604030504040204" pitchFamily="34" charset="0"/>
                <a:ea typeface="Tahoma" panose="020B0604030504040204" pitchFamily="34" charset="0"/>
                <a:cs typeface="Tahoma" panose="020B0604030504040204" pitchFamily="34" charset="0"/>
              </a:rPr>
              <a:t>- </a:t>
            </a:r>
            <a:r>
              <a:rPr lang="en-US" altLang="en-US" sz="2600" b="1" dirty="0" err="1">
                <a:latin typeface="Tahoma" panose="020B0604030504040204" pitchFamily="34" charset="0"/>
                <a:ea typeface="Tahoma" panose="020B0604030504040204" pitchFamily="34" charset="0"/>
                <a:cs typeface="Tahoma" panose="020B0604030504040204" pitchFamily="34" charset="0"/>
              </a:rPr>
              <a:t>desde</a:t>
            </a:r>
            <a:r>
              <a:rPr lang="en-US" altLang="en-US" sz="2600" b="1" dirty="0">
                <a:latin typeface="Tahoma" panose="020B0604030504040204" pitchFamily="34" charset="0"/>
                <a:ea typeface="Tahoma" panose="020B0604030504040204" pitchFamily="34" charset="0"/>
                <a:cs typeface="Tahoma" panose="020B0604030504040204" pitchFamily="34" charset="0"/>
              </a:rPr>
              <a:t> Eva a Jesús -</a:t>
            </a: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16" presetClass="entr" presetSubtype="37" fill="hold" nodeType="afterEffect">
                                  <p:stCondLst>
                                    <p:cond delay="0"/>
                                  </p:stCondLst>
                                  <p:iterate type="lt">
                                    <p:tmPct val="3000"/>
                                  </p:iterate>
                                  <p:childTnLst>
                                    <p:set>
                                      <p:cBhvr>
                                        <p:cTn id="11" dur="1" fill="hold">
                                          <p:stCondLst>
                                            <p:cond delay="0"/>
                                          </p:stCondLst>
                                        </p:cTn>
                                        <p:tgtEl>
                                          <p:spTgt spid="2"/>
                                        </p:tgtEl>
                                        <p:attrNameLst>
                                          <p:attrName>style.visibility</p:attrName>
                                        </p:attrNameLst>
                                      </p:cBhvr>
                                      <p:to>
                                        <p:strVal val="visible"/>
                                      </p:to>
                                    </p:set>
                                    <p:animEffect transition="in" filter="barn(outVertical)">
                                      <p:cBhvr>
                                        <p:cTn id="12" dur="1000"/>
                                        <p:tgtEl>
                                          <p:spTgt spid="2"/>
                                        </p:tgtEl>
                                      </p:cBhvr>
                                    </p:animEffect>
                                  </p:childTnLst>
                                </p:cTn>
                              </p:par>
                              <p:par>
                                <p:cTn id="13" presetID="16" presetClass="entr" presetSubtype="37" fill="hold" nodeType="withEffect">
                                  <p:stCondLst>
                                    <p:cond delay="0"/>
                                  </p:stCondLst>
                                  <p:iterate type="lt">
                                    <p:tmPct val="3000"/>
                                  </p:iterate>
                                  <p:childTnLst>
                                    <p:set>
                                      <p:cBhvr>
                                        <p:cTn id="14" dur="1" fill="hold">
                                          <p:stCondLst>
                                            <p:cond delay="0"/>
                                          </p:stCondLst>
                                        </p:cTn>
                                        <p:tgtEl>
                                          <p:spTgt spid="3"/>
                                        </p:tgtEl>
                                        <p:attrNameLst>
                                          <p:attrName>style.visibility</p:attrName>
                                        </p:attrNameLst>
                                      </p:cBhvr>
                                      <p:to>
                                        <p:strVal val="visible"/>
                                      </p:to>
                                    </p:set>
                                    <p:animEffect transition="in" filter="barn(outVertical)">
                                      <p:cBhvr>
                                        <p:cTn id="15" dur="1000"/>
                                        <p:tgtEl>
                                          <p:spTgt spid="3"/>
                                        </p:tgtEl>
                                      </p:cBhvr>
                                    </p:animEffect>
                                  </p:childTnLst>
                                </p:cTn>
                              </p:par>
                              <p:par>
                                <p:cTn id="16" presetID="16" presetClass="entr" presetSubtype="42"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outHorizontal)">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trips(downRight)">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7106" name="Picture 2">
            <a:extLst>
              <a:ext uri="{FF2B5EF4-FFF2-40B4-BE49-F238E27FC236}">
                <a16:creationId xmlns:a16="http://schemas.microsoft.com/office/drawing/2014/main" id="{E3C2E718-2A34-4362-9E56-3AC3B3F16D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1"/>
            <a:ext cx="7162800" cy="6892925"/>
          </a:xfrm>
          <a:prstGeom prst="rect">
            <a:avLst/>
          </a:prstGeom>
          <a:noFill/>
          <a:extLst>
            <a:ext uri="{909E8E84-426E-40DD-AFC4-6F175D3DCCD1}">
              <a14:hiddenFill xmlns:a14="http://schemas.microsoft.com/office/drawing/2010/main">
                <a:solidFill>
                  <a:srgbClr val="FFFFFF"/>
                </a:solidFill>
              </a14:hiddenFill>
            </a:ext>
          </a:extLst>
        </p:spPr>
      </p:pic>
      <p:sp>
        <p:nvSpPr>
          <p:cNvPr id="47107" name="Rectangle 3">
            <a:extLst>
              <a:ext uri="{FF2B5EF4-FFF2-40B4-BE49-F238E27FC236}">
                <a16:creationId xmlns:a16="http://schemas.microsoft.com/office/drawing/2014/main" id="{9E686E33-53F7-7A69-09B1-EAD21168ABD3}"/>
              </a:ext>
            </a:extLst>
          </p:cNvPr>
          <p:cNvSpPr>
            <a:spLocks noChangeArrowheads="1"/>
          </p:cNvSpPr>
          <p:nvPr/>
        </p:nvSpPr>
        <p:spPr bwMode="auto">
          <a:xfrm>
            <a:off x="0" y="828243"/>
            <a:ext cx="3962400"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3:14-15 -</a:t>
            </a:r>
            <a:r>
              <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Y Jehová Dios dijo a la serpiente: Por cuanto esto hiciste, maldita serás entre todas las bestias y entre todos los animales del campo; sobre tu pecho andarás, y polvo comerás todos los días de tu vida. </a:t>
            </a:r>
            <a:r>
              <a:rPr lang="es-E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Y pondré enemistad entre ti y la mujer, y entre tu simiente y la simiente suya; ésta te herirá en la cabeza, y tú le herirás en el calcañar.</a:t>
            </a:r>
          </a:p>
        </p:txBody>
      </p:sp>
      <p:sp>
        <p:nvSpPr>
          <p:cNvPr id="47110" name="Rectangle 6">
            <a:extLst>
              <a:ext uri="{FF2B5EF4-FFF2-40B4-BE49-F238E27FC236}">
                <a16:creationId xmlns:a16="http://schemas.microsoft.com/office/drawing/2014/main" id="{E7B90E66-EBCD-F5DF-D6DA-F06FC729BCD5}"/>
              </a:ext>
            </a:extLst>
          </p:cNvPr>
          <p:cNvSpPr>
            <a:spLocks noChangeArrowheads="1"/>
          </p:cNvSpPr>
          <p:nvPr/>
        </p:nvSpPr>
        <p:spPr bwMode="auto">
          <a:xfrm>
            <a:off x="3962400" y="4926377"/>
            <a:ext cx="8229600" cy="1920526"/>
          </a:xfrm>
          <a:prstGeom prst="rect">
            <a:avLst/>
          </a:prstGeom>
          <a:solidFill>
            <a:srgbClr val="F5F5E3"/>
          </a:solidFill>
          <a:ln>
            <a:noFill/>
          </a:ln>
          <a:effectLst/>
        </p:spPr>
        <p:txBody>
          <a:bodyPr wrap="square">
            <a:spAutoFit/>
          </a:bodyPr>
          <a:lstStyle/>
          <a:p>
            <a:pPr algn="ctr">
              <a:lnSpc>
                <a:spcPct val="90000"/>
              </a:lnSpc>
            </a:pPr>
            <a:r>
              <a:rPr lang="en-US" altLang="en-US" sz="2200" b="1" dirty="0">
                <a:solidFill>
                  <a:srgbClr val="993300"/>
                </a:solidFill>
                <a:latin typeface="Tahoma" panose="020B0604030504040204" pitchFamily="34" charset="0"/>
                <a:ea typeface="Tahoma" panose="020B0604030504040204" pitchFamily="34" charset="0"/>
                <a:cs typeface="Tahoma" panose="020B0604030504040204" pitchFamily="34" charset="0"/>
              </a:rPr>
              <a:t>Heb 2:14-15 -</a:t>
            </a:r>
            <a:r>
              <a:rPr lang="en-US" altLang="en-US" sz="2200" b="1" dirty="0">
                <a:latin typeface="Tahoma" panose="020B0604030504040204" pitchFamily="34" charset="0"/>
                <a:ea typeface="Tahoma" panose="020B0604030504040204" pitchFamily="34" charset="0"/>
                <a:cs typeface="Tahoma" panose="020B0604030504040204" pitchFamily="34" charset="0"/>
              </a:rPr>
              <a:t> </a:t>
            </a:r>
            <a:r>
              <a:rPr lang="es-ES" altLang="en-US" sz="2200" b="1" dirty="0">
                <a:latin typeface="Tahoma" panose="020B0604030504040204" pitchFamily="34" charset="0"/>
                <a:ea typeface="Tahoma" panose="020B0604030504040204" pitchFamily="34" charset="0"/>
                <a:cs typeface="Tahoma" panose="020B0604030504040204" pitchFamily="34" charset="0"/>
              </a:rPr>
              <a:t>por cuanto los hijos participaron de carne y sangre, él también participó de lo mismo, para destruir por medio de la muerte al que tenía el imperio de la muerte, esto es, al diablo, y librar a todos los que por el temor de la muerte estaban durante toda la vida sujetos a servidumbre.</a:t>
            </a:r>
          </a:p>
        </p:txBody>
      </p:sp>
      <p:sp>
        <p:nvSpPr>
          <p:cNvPr id="47111" name="Rectangle 7">
            <a:extLst>
              <a:ext uri="{FF2B5EF4-FFF2-40B4-BE49-F238E27FC236}">
                <a16:creationId xmlns:a16="http://schemas.microsoft.com/office/drawing/2014/main" id="{632513FF-B6E4-BCB0-DE3C-9A1233EB626D}"/>
              </a:ext>
            </a:extLst>
          </p:cNvPr>
          <p:cNvSpPr>
            <a:spLocks noChangeArrowheads="1"/>
          </p:cNvSpPr>
          <p:nvPr/>
        </p:nvSpPr>
        <p:spPr bwMode="auto">
          <a:xfrm>
            <a:off x="3962400" y="2713700"/>
            <a:ext cx="8229600" cy="1107996"/>
          </a:xfrm>
          <a:prstGeom prst="rect">
            <a:avLst/>
          </a:prstGeom>
          <a:solidFill>
            <a:srgbClr val="F5F5E3"/>
          </a:solidFill>
          <a:ln>
            <a:noFill/>
          </a:ln>
          <a:effectLst/>
        </p:spPr>
        <p:txBody>
          <a:bodyPr wrap="square">
            <a:spAutoFit/>
          </a:bodyPr>
          <a:lstStyle/>
          <a:p>
            <a:pPr algn="ctr"/>
            <a:r>
              <a:rPr lang="en-US" altLang="en-US" sz="2200" b="1" dirty="0">
                <a:solidFill>
                  <a:srgbClr val="993300"/>
                </a:solidFill>
                <a:latin typeface="Tahoma" panose="020B0604030504040204" pitchFamily="34" charset="0"/>
                <a:ea typeface="Tahoma" panose="020B0604030504040204" pitchFamily="34" charset="0"/>
                <a:cs typeface="Tahoma" panose="020B0604030504040204" pitchFamily="34" charset="0"/>
              </a:rPr>
              <a:t>2 Tim 1:10 -</a:t>
            </a:r>
            <a:r>
              <a:rPr lang="en-US" altLang="en-US" sz="2200" b="1" dirty="0">
                <a:latin typeface="Tahoma" panose="020B0604030504040204" pitchFamily="34" charset="0"/>
                <a:ea typeface="Tahoma" panose="020B0604030504040204" pitchFamily="34" charset="0"/>
                <a:cs typeface="Tahoma" panose="020B0604030504040204" pitchFamily="34" charset="0"/>
              </a:rPr>
              <a:t> </a:t>
            </a:r>
            <a:r>
              <a:rPr lang="es-ES" altLang="en-US" sz="2200" b="1" dirty="0">
                <a:latin typeface="Tahoma" panose="020B0604030504040204" pitchFamily="34" charset="0"/>
                <a:ea typeface="Tahoma" panose="020B0604030504040204" pitchFamily="34" charset="0"/>
                <a:cs typeface="Tahoma" panose="020B0604030504040204" pitchFamily="34" charset="0"/>
              </a:rPr>
              <a:t>Ahora ha sido manifestada por la aparición de nuestro Salvador Jesucristo, el cual quitó la muerte y sacó a luz la vida y la inmortalidad por el evangelio.</a:t>
            </a:r>
          </a:p>
        </p:txBody>
      </p:sp>
      <p:sp>
        <p:nvSpPr>
          <p:cNvPr id="47112" name="Rectangle 8">
            <a:extLst>
              <a:ext uri="{FF2B5EF4-FFF2-40B4-BE49-F238E27FC236}">
                <a16:creationId xmlns:a16="http://schemas.microsoft.com/office/drawing/2014/main" id="{418EF376-5641-E855-43FA-25BCC328A9CC}"/>
              </a:ext>
            </a:extLst>
          </p:cNvPr>
          <p:cNvSpPr>
            <a:spLocks noChangeArrowheads="1"/>
          </p:cNvSpPr>
          <p:nvPr/>
        </p:nvSpPr>
        <p:spPr bwMode="auto">
          <a:xfrm>
            <a:off x="3962400" y="3818381"/>
            <a:ext cx="8229600" cy="1107996"/>
          </a:xfrm>
          <a:prstGeom prst="rect">
            <a:avLst/>
          </a:prstGeom>
          <a:solidFill>
            <a:srgbClr val="F5F5E3"/>
          </a:solidFill>
          <a:ln>
            <a:noFill/>
          </a:ln>
          <a:effectLst/>
        </p:spPr>
        <p:txBody>
          <a:bodyPr wrap="square">
            <a:spAutoFit/>
          </a:bodyPr>
          <a:lstStyle/>
          <a:p>
            <a:pPr algn="ctr"/>
            <a:r>
              <a:rPr lang="en-US" altLang="en-US" sz="2200" b="1" dirty="0">
                <a:solidFill>
                  <a:srgbClr val="993300"/>
                </a:solidFill>
                <a:latin typeface="Tahoma" panose="020B0604030504040204" pitchFamily="34" charset="0"/>
                <a:ea typeface="Tahoma" panose="020B0604030504040204" pitchFamily="34" charset="0"/>
                <a:cs typeface="Tahoma" panose="020B0604030504040204" pitchFamily="34" charset="0"/>
              </a:rPr>
              <a:t>1Jn 3:8 - </a:t>
            </a:r>
            <a:r>
              <a:rPr lang="es-ES" altLang="en-US" sz="2200" b="1" dirty="0">
                <a:latin typeface="Tahoma" panose="020B0604030504040204" pitchFamily="34" charset="0"/>
                <a:ea typeface="Tahoma" panose="020B0604030504040204" pitchFamily="34" charset="0"/>
                <a:cs typeface="Tahoma" panose="020B0604030504040204" pitchFamily="34" charset="0"/>
              </a:rPr>
              <a:t>El que practica el pecado es del diablo; porque el diablo peca desde el principio. Para esto apareció el</a:t>
            </a:r>
            <a:r>
              <a:rPr lang="es-ES" altLang="en-US" sz="1800" b="1" dirty="0">
                <a:latin typeface="Tahoma" panose="020B0604030504040204" pitchFamily="34" charset="0"/>
                <a:ea typeface="Tahoma" panose="020B0604030504040204" pitchFamily="34" charset="0"/>
                <a:cs typeface="Tahoma" panose="020B0604030504040204" pitchFamily="34" charset="0"/>
              </a:rPr>
              <a:t> </a:t>
            </a:r>
            <a:r>
              <a:rPr lang="es-ES" altLang="en-US" sz="2200" b="1" dirty="0">
                <a:latin typeface="Tahoma" panose="020B0604030504040204" pitchFamily="34" charset="0"/>
                <a:ea typeface="Tahoma" panose="020B0604030504040204" pitchFamily="34" charset="0"/>
                <a:cs typeface="Tahoma" panose="020B0604030504040204" pitchFamily="34" charset="0"/>
              </a:rPr>
              <a:t>Hijo de Dios,</a:t>
            </a:r>
            <a:r>
              <a:rPr lang="es-ES" altLang="en-US" sz="1400" b="1" dirty="0">
                <a:latin typeface="Tahoma" panose="020B0604030504040204" pitchFamily="34" charset="0"/>
                <a:ea typeface="Tahoma" panose="020B0604030504040204" pitchFamily="34" charset="0"/>
                <a:cs typeface="Tahoma" panose="020B0604030504040204" pitchFamily="34" charset="0"/>
              </a:rPr>
              <a:t> </a:t>
            </a:r>
            <a:r>
              <a:rPr lang="es-ES" altLang="en-US" sz="2200" b="1" dirty="0">
                <a:latin typeface="Tahoma" panose="020B0604030504040204" pitchFamily="34" charset="0"/>
                <a:ea typeface="Tahoma" panose="020B0604030504040204" pitchFamily="34" charset="0"/>
                <a:cs typeface="Tahoma" panose="020B0604030504040204" pitchFamily="34" charset="0"/>
              </a:rPr>
              <a:t>para deshacer las obras del diablo</a:t>
            </a:r>
          </a:p>
        </p:txBody>
      </p:sp>
      <p:sp>
        <p:nvSpPr>
          <p:cNvPr id="47113" name="Rectangle 9">
            <a:extLst>
              <a:ext uri="{FF2B5EF4-FFF2-40B4-BE49-F238E27FC236}">
                <a16:creationId xmlns:a16="http://schemas.microsoft.com/office/drawing/2014/main" id="{37B16680-19C2-988E-F023-D6966F4B7A62}"/>
              </a:ext>
            </a:extLst>
          </p:cNvPr>
          <p:cNvSpPr>
            <a:spLocks noChangeArrowheads="1"/>
          </p:cNvSpPr>
          <p:nvPr/>
        </p:nvSpPr>
        <p:spPr bwMode="auto">
          <a:xfrm>
            <a:off x="3962400" y="394488"/>
            <a:ext cx="8229600" cy="1615827"/>
          </a:xfrm>
          <a:prstGeom prst="rect">
            <a:avLst/>
          </a:prstGeom>
          <a:solidFill>
            <a:srgbClr val="F5F5E3"/>
          </a:solidFill>
          <a:ln>
            <a:noFill/>
          </a:ln>
          <a:effectLst/>
        </p:spPr>
        <p:txBody>
          <a:bodyPr wrap="square">
            <a:spAutoFit/>
          </a:bodyPr>
          <a:lstStyle/>
          <a:p>
            <a:pPr algn="ctr">
              <a:lnSpc>
                <a:spcPct val="90000"/>
              </a:lnSpc>
            </a:pPr>
            <a:r>
              <a:rPr lang="en-US" altLang="en-US" sz="2200" b="1" dirty="0" err="1">
                <a:solidFill>
                  <a:srgbClr val="993300"/>
                </a:solidFill>
                <a:latin typeface="Tahoma" panose="020B0604030504040204" pitchFamily="34" charset="0"/>
                <a:ea typeface="Tahoma" panose="020B0604030504040204" pitchFamily="34" charset="0"/>
                <a:cs typeface="Tahoma" panose="020B0604030504040204" pitchFamily="34" charset="0"/>
              </a:rPr>
              <a:t>Hech</a:t>
            </a:r>
            <a:r>
              <a:rPr lang="en-US" altLang="en-US" sz="2200" b="1" dirty="0">
                <a:solidFill>
                  <a:srgbClr val="993300"/>
                </a:solidFill>
                <a:latin typeface="Tahoma" panose="020B0604030504040204" pitchFamily="34" charset="0"/>
                <a:ea typeface="Tahoma" panose="020B0604030504040204" pitchFamily="34" charset="0"/>
                <a:cs typeface="Tahoma" panose="020B0604030504040204" pitchFamily="34" charset="0"/>
              </a:rPr>
              <a:t> 26:17-18 - </a:t>
            </a:r>
            <a:r>
              <a:rPr lang="es-ES" altLang="en-US" sz="2200" b="1" dirty="0">
                <a:latin typeface="Tahoma" panose="020B0604030504040204" pitchFamily="34" charset="0"/>
                <a:ea typeface="Tahoma" panose="020B0604030504040204" pitchFamily="34" charset="0"/>
                <a:cs typeface="Tahoma" panose="020B0604030504040204" pitchFamily="34" charset="0"/>
              </a:rPr>
              <a:t>… los gentiles, a quienes ahora te envío,</a:t>
            </a:r>
            <a:r>
              <a:rPr lang="es-ES" altLang="en-US" sz="1400" b="1" dirty="0">
                <a:latin typeface="Tahoma" panose="020B0604030504040204" pitchFamily="34" charset="0"/>
                <a:ea typeface="Tahoma" panose="020B0604030504040204" pitchFamily="34" charset="0"/>
                <a:cs typeface="Tahoma" panose="020B0604030504040204" pitchFamily="34" charset="0"/>
              </a:rPr>
              <a:t> </a:t>
            </a:r>
            <a:r>
              <a:rPr lang="es-ES" altLang="en-US" sz="2200" b="1" dirty="0">
                <a:latin typeface="Tahoma" panose="020B0604030504040204" pitchFamily="34" charset="0"/>
                <a:ea typeface="Tahoma" panose="020B0604030504040204" pitchFamily="34" charset="0"/>
                <a:cs typeface="Tahoma" panose="020B0604030504040204" pitchFamily="34" charset="0"/>
              </a:rPr>
              <a:t>para</a:t>
            </a:r>
            <a:r>
              <a:rPr lang="es-ES" altLang="en-US" sz="1400" b="1" dirty="0">
                <a:latin typeface="Tahoma" panose="020B0604030504040204" pitchFamily="34" charset="0"/>
                <a:ea typeface="Tahoma" panose="020B0604030504040204" pitchFamily="34" charset="0"/>
                <a:cs typeface="Tahoma" panose="020B0604030504040204" pitchFamily="34" charset="0"/>
              </a:rPr>
              <a:t> </a:t>
            </a:r>
            <a:r>
              <a:rPr lang="es-ES" altLang="en-US" sz="2200" b="1" dirty="0">
                <a:latin typeface="Tahoma" panose="020B0604030504040204" pitchFamily="34" charset="0"/>
                <a:ea typeface="Tahoma" panose="020B0604030504040204" pitchFamily="34" charset="0"/>
                <a:cs typeface="Tahoma" panose="020B0604030504040204" pitchFamily="34" charset="0"/>
              </a:rPr>
              <a:t>que abras sus ojos,</a:t>
            </a:r>
            <a:r>
              <a:rPr lang="es-ES" altLang="en-US" sz="1400" b="1" dirty="0">
                <a:latin typeface="Tahoma" panose="020B0604030504040204" pitchFamily="34" charset="0"/>
                <a:ea typeface="Tahoma" panose="020B0604030504040204" pitchFamily="34" charset="0"/>
                <a:cs typeface="Tahoma" panose="020B0604030504040204" pitchFamily="34" charset="0"/>
              </a:rPr>
              <a:t> </a:t>
            </a:r>
            <a:r>
              <a:rPr lang="es-ES" altLang="en-US" sz="2200" b="1" dirty="0">
                <a:latin typeface="Tahoma" panose="020B0604030504040204" pitchFamily="34" charset="0"/>
                <a:ea typeface="Tahoma" panose="020B0604030504040204" pitchFamily="34" charset="0"/>
                <a:cs typeface="Tahoma" panose="020B0604030504040204" pitchFamily="34" charset="0"/>
              </a:rPr>
              <a:t>para</a:t>
            </a:r>
            <a:r>
              <a:rPr lang="es-ES" altLang="en-US" sz="1400" b="1" dirty="0">
                <a:latin typeface="Tahoma" panose="020B0604030504040204" pitchFamily="34" charset="0"/>
                <a:ea typeface="Tahoma" panose="020B0604030504040204" pitchFamily="34" charset="0"/>
                <a:cs typeface="Tahoma" panose="020B0604030504040204" pitchFamily="34" charset="0"/>
              </a:rPr>
              <a:t> </a:t>
            </a:r>
            <a:r>
              <a:rPr lang="es-ES" altLang="en-US" sz="2200" b="1" dirty="0">
                <a:latin typeface="Tahoma" panose="020B0604030504040204" pitchFamily="34" charset="0"/>
                <a:ea typeface="Tahoma" panose="020B0604030504040204" pitchFamily="34" charset="0"/>
                <a:cs typeface="Tahoma" panose="020B0604030504040204" pitchFamily="34" charset="0"/>
              </a:rPr>
              <a:t>que se conviertan de las tinieblas a la luz, y de la potestad de Satanás a Dios;</a:t>
            </a:r>
            <a:r>
              <a:rPr lang="es-ES" altLang="en-US" sz="1400" b="1" dirty="0">
                <a:latin typeface="Tahoma" panose="020B0604030504040204" pitchFamily="34" charset="0"/>
                <a:ea typeface="Tahoma" panose="020B0604030504040204" pitchFamily="34" charset="0"/>
                <a:cs typeface="Tahoma" panose="020B0604030504040204" pitchFamily="34" charset="0"/>
              </a:rPr>
              <a:t> </a:t>
            </a:r>
            <a:r>
              <a:rPr lang="es-ES" altLang="en-US" sz="2200" b="1" dirty="0">
                <a:latin typeface="Tahoma" panose="020B0604030504040204" pitchFamily="34" charset="0"/>
                <a:ea typeface="Tahoma" panose="020B0604030504040204" pitchFamily="34" charset="0"/>
                <a:cs typeface="Tahoma" panose="020B0604030504040204" pitchFamily="34" charset="0"/>
              </a:rPr>
              <a:t>para que reciban,</a:t>
            </a:r>
            <a:r>
              <a:rPr lang="es-ES" altLang="en-US" sz="1400" b="1" dirty="0">
                <a:latin typeface="Tahoma" panose="020B0604030504040204" pitchFamily="34" charset="0"/>
                <a:ea typeface="Tahoma" panose="020B0604030504040204" pitchFamily="34" charset="0"/>
                <a:cs typeface="Tahoma" panose="020B0604030504040204" pitchFamily="34" charset="0"/>
              </a:rPr>
              <a:t> </a:t>
            </a:r>
            <a:r>
              <a:rPr lang="es-ES" altLang="en-US" sz="2200" b="1" dirty="0">
                <a:latin typeface="Tahoma" panose="020B0604030504040204" pitchFamily="34" charset="0"/>
                <a:ea typeface="Tahoma" panose="020B0604030504040204" pitchFamily="34" charset="0"/>
                <a:cs typeface="Tahoma" panose="020B0604030504040204" pitchFamily="34" charset="0"/>
              </a:rPr>
              <a:t>por la fe que</a:t>
            </a:r>
            <a:r>
              <a:rPr lang="es-ES" altLang="en-US" sz="1400" b="1" dirty="0">
                <a:latin typeface="Tahoma" panose="020B0604030504040204" pitchFamily="34" charset="0"/>
                <a:ea typeface="Tahoma" panose="020B0604030504040204" pitchFamily="34" charset="0"/>
                <a:cs typeface="Tahoma" panose="020B0604030504040204" pitchFamily="34" charset="0"/>
              </a:rPr>
              <a:t> </a:t>
            </a:r>
            <a:r>
              <a:rPr lang="es-ES" altLang="en-US" sz="2200" b="1" dirty="0">
                <a:latin typeface="Tahoma" panose="020B0604030504040204" pitchFamily="34" charset="0"/>
                <a:ea typeface="Tahoma" panose="020B0604030504040204" pitchFamily="34" charset="0"/>
                <a:cs typeface="Tahoma" panose="020B0604030504040204" pitchFamily="34" charset="0"/>
              </a:rPr>
              <a:t>es en mí,</a:t>
            </a:r>
            <a:r>
              <a:rPr lang="es-ES" altLang="en-US" sz="1400" b="1" dirty="0">
                <a:latin typeface="Tahoma" panose="020B0604030504040204" pitchFamily="34" charset="0"/>
                <a:ea typeface="Tahoma" panose="020B0604030504040204" pitchFamily="34" charset="0"/>
                <a:cs typeface="Tahoma" panose="020B0604030504040204" pitchFamily="34" charset="0"/>
              </a:rPr>
              <a:t> </a:t>
            </a:r>
            <a:r>
              <a:rPr lang="es-ES" altLang="en-US" sz="2200" b="1" dirty="0">
                <a:latin typeface="Tahoma" panose="020B0604030504040204" pitchFamily="34" charset="0"/>
                <a:ea typeface="Tahoma" panose="020B0604030504040204" pitchFamily="34" charset="0"/>
                <a:cs typeface="Tahoma" panose="020B0604030504040204" pitchFamily="34" charset="0"/>
              </a:rPr>
              <a:t>perdón de pecados y herencia entre los santificados.</a:t>
            </a:r>
          </a:p>
        </p:txBody>
      </p:sp>
      <p:sp>
        <p:nvSpPr>
          <p:cNvPr id="47114" name="Rectangle 10">
            <a:extLst>
              <a:ext uri="{FF2B5EF4-FFF2-40B4-BE49-F238E27FC236}">
                <a16:creationId xmlns:a16="http://schemas.microsoft.com/office/drawing/2014/main" id="{534D8A8B-5B3B-E3DF-EA3D-0354CC26E4D5}"/>
              </a:ext>
            </a:extLst>
          </p:cNvPr>
          <p:cNvSpPr>
            <a:spLocks noChangeArrowheads="1"/>
          </p:cNvSpPr>
          <p:nvPr/>
        </p:nvSpPr>
        <p:spPr bwMode="auto">
          <a:xfrm>
            <a:off x="3965359" y="2010315"/>
            <a:ext cx="8229600" cy="710194"/>
          </a:xfrm>
          <a:prstGeom prst="rect">
            <a:avLst/>
          </a:prstGeom>
          <a:solidFill>
            <a:srgbClr val="F5F5E3"/>
          </a:solidFill>
          <a:ln>
            <a:noFill/>
          </a:ln>
          <a:effectLst/>
        </p:spPr>
        <p:txBody>
          <a:bodyPr wrap="square">
            <a:spAutoFit/>
          </a:bodyPr>
          <a:lstStyle/>
          <a:p>
            <a:pPr algn="ctr">
              <a:lnSpc>
                <a:spcPct val="90000"/>
              </a:lnSpc>
            </a:pPr>
            <a:r>
              <a:rPr lang="en-US" altLang="en-US" sz="2200" b="1" dirty="0">
                <a:solidFill>
                  <a:srgbClr val="993300"/>
                </a:solidFill>
                <a:latin typeface="Tahoma" panose="020B0604030504040204" pitchFamily="34" charset="0"/>
                <a:ea typeface="Tahoma" panose="020B0604030504040204" pitchFamily="34" charset="0"/>
                <a:cs typeface="Tahoma" panose="020B0604030504040204" pitchFamily="34" charset="0"/>
              </a:rPr>
              <a:t>Rom 16:20 -</a:t>
            </a:r>
            <a:r>
              <a:rPr lang="en-US" altLang="en-US" sz="2200" b="1" dirty="0">
                <a:latin typeface="Tahoma" panose="020B0604030504040204" pitchFamily="34" charset="0"/>
                <a:ea typeface="Tahoma" panose="020B0604030504040204" pitchFamily="34" charset="0"/>
                <a:cs typeface="Tahoma" panose="020B0604030504040204" pitchFamily="34" charset="0"/>
              </a:rPr>
              <a:t> </a:t>
            </a:r>
            <a:r>
              <a:rPr lang="es-ES" altLang="en-US" sz="2200" b="1" dirty="0">
                <a:latin typeface="Tahoma" panose="020B0604030504040204" pitchFamily="34" charset="0"/>
                <a:ea typeface="Tahoma" panose="020B0604030504040204" pitchFamily="34" charset="0"/>
                <a:cs typeface="Tahoma" panose="020B0604030504040204" pitchFamily="34" charset="0"/>
              </a:rPr>
              <a:t>el Dios de paz aplastará en breve a Satanás bajo vuestros pies.</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47113"/>
                                        </p:tgtEl>
                                        <p:attrNameLst>
                                          <p:attrName>style.visibility</p:attrName>
                                        </p:attrNameLst>
                                      </p:cBhvr>
                                      <p:to>
                                        <p:strVal val="visible"/>
                                      </p:to>
                                    </p:set>
                                    <p:animEffect transition="in" filter="strips(downRight)">
                                      <p:cBhvr>
                                        <p:cTn id="7" dur="1000"/>
                                        <p:tgtEl>
                                          <p:spTgt spid="471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47114"/>
                                        </p:tgtEl>
                                        <p:attrNameLst>
                                          <p:attrName>style.visibility</p:attrName>
                                        </p:attrNameLst>
                                      </p:cBhvr>
                                      <p:to>
                                        <p:strVal val="visible"/>
                                      </p:to>
                                    </p:set>
                                    <p:animEffect transition="in" filter="strips(downLeft)">
                                      <p:cBhvr>
                                        <p:cTn id="12" dur="1000"/>
                                        <p:tgtEl>
                                          <p:spTgt spid="471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47111"/>
                                        </p:tgtEl>
                                        <p:attrNameLst>
                                          <p:attrName>style.visibility</p:attrName>
                                        </p:attrNameLst>
                                      </p:cBhvr>
                                      <p:to>
                                        <p:strVal val="visible"/>
                                      </p:to>
                                    </p:set>
                                    <p:animEffect transition="in" filter="strips(downRight)">
                                      <p:cBhvr>
                                        <p:cTn id="17" dur="1000"/>
                                        <p:tgtEl>
                                          <p:spTgt spid="471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nodeType="clickEffect">
                                  <p:stCondLst>
                                    <p:cond delay="0"/>
                                  </p:stCondLst>
                                  <p:childTnLst>
                                    <p:set>
                                      <p:cBhvr>
                                        <p:cTn id="21" dur="1" fill="hold">
                                          <p:stCondLst>
                                            <p:cond delay="0"/>
                                          </p:stCondLst>
                                        </p:cTn>
                                        <p:tgtEl>
                                          <p:spTgt spid="47112"/>
                                        </p:tgtEl>
                                        <p:attrNameLst>
                                          <p:attrName>style.visibility</p:attrName>
                                        </p:attrNameLst>
                                      </p:cBhvr>
                                      <p:to>
                                        <p:strVal val="visible"/>
                                      </p:to>
                                    </p:set>
                                    <p:animEffect transition="in" filter="strips(downLeft)">
                                      <p:cBhvr>
                                        <p:cTn id="22" dur="1000"/>
                                        <p:tgtEl>
                                          <p:spTgt spid="471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nodeType="clickEffect">
                                  <p:stCondLst>
                                    <p:cond delay="0"/>
                                  </p:stCondLst>
                                  <p:childTnLst>
                                    <p:set>
                                      <p:cBhvr>
                                        <p:cTn id="26" dur="1" fill="hold">
                                          <p:stCondLst>
                                            <p:cond delay="0"/>
                                          </p:stCondLst>
                                        </p:cTn>
                                        <p:tgtEl>
                                          <p:spTgt spid="47110"/>
                                        </p:tgtEl>
                                        <p:attrNameLst>
                                          <p:attrName>style.visibility</p:attrName>
                                        </p:attrNameLst>
                                      </p:cBhvr>
                                      <p:to>
                                        <p:strVal val="visible"/>
                                      </p:to>
                                    </p:set>
                                    <p:animEffect transition="in" filter="strips(downRight)">
                                      <p:cBhvr>
                                        <p:cTn id="27" dur="1000"/>
                                        <p:tgtEl>
                                          <p:spTgt spid="47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0" grpId="0" animBg="1"/>
      <p:bldP spid="47111" grpId="0" animBg="1"/>
      <p:bldP spid="47112" grpId="0" animBg="1"/>
      <p:bldP spid="47113" grpId="0" animBg="1"/>
      <p:bldP spid="47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C836C1A7-374D-D5D1-FD15-85D0E1FE759D}"/>
              </a:ext>
            </a:extLst>
          </p:cNvPr>
          <p:cNvSpPr>
            <a:spLocks noChangeArrowheads="1"/>
          </p:cNvSpPr>
          <p:nvPr/>
        </p:nvSpPr>
        <p:spPr bwMode="auto">
          <a:xfrm>
            <a:off x="419100" y="5657671"/>
            <a:ext cx="11353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3:16 -</a:t>
            </a:r>
            <a:r>
              <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A la mujer dijo:  Multiplicaré en gran manera los dolores en tus preñeces; con dolor darás a luz los hijos; y tu deseo será para tu marido, y él se enseñoreará de ti.</a:t>
            </a:r>
          </a:p>
        </p:txBody>
      </p:sp>
      <p:pic>
        <p:nvPicPr>
          <p:cNvPr id="10244" name="Picture 4">
            <a:extLst>
              <a:ext uri="{FF2B5EF4-FFF2-40B4-BE49-F238E27FC236}">
                <a16:creationId xmlns:a16="http://schemas.microsoft.com/office/drawing/2014/main" id="{EB74B056-8170-14D4-F5BA-DA69E9D7EC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0"/>
            <a:ext cx="7967972" cy="56576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4" fill="hold" nodeType="with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p:cTn id="7" dur="1000" fill="hold"/>
                                        <p:tgtEl>
                                          <p:spTgt spid="10244"/>
                                        </p:tgtEl>
                                        <p:attrNameLst>
                                          <p:attrName>ppt_x</p:attrName>
                                        </p:attrNameLst>
                                      </p:cBhvr>
                                      <p:tavLst>
                                        <p:tav tm="0">
                                          <p:val>
                                            <p:strVal val="#ppt_x"/>
                                          </p:val>
                                        </p:tav>
                                        <p:tav tm="100000">
                                          <p:val>
                                            <p:strVal val="#ppt_x"/>
                                          </p:val>
                                        </p:tav>
                                      </p:tavLst>
                                    </p:anim>
                                    <p:anim calcmode="lin" valueType="num">
                                      <p:cBhvr>
                                        <p:cTn id="8" dur="1000" fill="hold"/>
                                        <p:tgtEl>
                                          <p:spTgt spid="10244"/>
                                        </p:tgtEl>
                                        <p:attrNameLst>
                                          <p:attrName>ppt_y</p:attrName>
                                        </p:attrNameLst>
                                      </p:cBhvr>
                                      <p:tavLst>
                                        <p:tav tm="0">
                                          <p:val>
                                            <p:strVal val="#ppt_y+#ppt_h/2"/>
                                          </p:val>
                                        </p:tav>
                                        <p:tav tm="100000">
                                          <p:val>
                                            <p:strVal val="#ppt_y"/>
                                          </p:val>
                                        </p:tav>
                                      </p:tavLst>
                                    </p:anim>
                                    <p:anim calcmode="lin" valueType="num">
                                      <p:cBhvr>
                                        <p:cTn id="9" dur="1000" fill="hold"/>
                                        <p:tgtEl>
                                          <p:spTgt spid="10244"/>
                                        </p:tgtEl>
                                        <p:attrNameLst>
                                          <p:attrName>ppt_w</p:attrName>
                                        </p:attrNameLst>
                                      </p:cBhvr>
                                      <p:tavLst>
                                        <p:tav tm="0">
                                          <p:val>
                                            <p:strVal val="#ppt_w"/>
                                          </p:val>
                                        </p:tav>
                                        <p:tav tm="100000">
                                          <p:val>
                                            <p:strVal val="#ppt_w"/>
                                          </p:val>
                                        </p:tav>
                                      </p:tavLst>
                                    </p:anim>
                                    <p:anim calcmode="lin" valueType="num">
                                      <p:cBhvr>
                                        <p:cTn id="10" dur="1000" fill="hold"/>
                                        <p:tgtEl>
                                          <p:spTgt spid="10244"/>
                                        </p:tgtEl>
                                        <p:attrNameLst>
                                          <p:attrName>ppt_h</p:attrName>
                                        </p:attrNameLst>
                                      </p:cBhvr>
                                      <p:tavLst>
                                        <p:tav tm="0">
                                          <p:val>
                                            <p:fltVal val="0"/>
                                          </p:val>
                                        </p:tav>
                                        <p:tav tm="100000">
                                          <p:val>
                                            <p:strVal val="#ppt_h"/>
                                          </p:val>
                                        </p:tav>
                                      </p:tavLst>
                                    </p:anim>
                                  </p:childTnLst>
                                </p:cTn>
                              </p:par>
                              <p:par>
                                <p:cTn id="11" presetID="17" presetClass="entr" presetSubtype="1" fill="hold" nodeType="withEffect">
                                  <p:stCondLst>
                                    <p:cond delay="0"/>
                                  </p:stCondLst>
                                  <p:iterate type="wd">
                                    <p:tmPct val="1000"/>
                                  </p:iterate>
                                  <p:childTnLst>
                                    <p:set>
                                      <p:cBhvr>
                                        <p:cTn id="12" dur="1" fill="hold">
                                          <p:stCondLst>
                                            <p:cond delay="0"/>
                                          </p:stCondLst>
                                        </p:cTn>
                                        <p:tgtEl>
                                          <p:spTgt spid="10242"/>
                                        </p:tgtEl>
                                        <p:attrNameLst>
                                          <p:attrName>style.visibility</p:attrName>
                                        </p:attrNameLst>
                                      </p:cBhvr>
                                      <p:to>
                                        <p:strVal val="visible"/>
                                      </p:to>
                                    </p:set>
                                    <p:anim calcmode="lin" valueType="num">
                                      <p:cBhvr>
                                        <p:cTn id="13" dur="1000" fill="hold"/>
                                        <p:tgtEl>
                                          <p:spTgt spid="10242"/>
                                        </p:tgtEl>
                                        <p:attrNameLst>
                                          <p:attrName>ppt_x</p:attrName>
                                        </p:attrNameLst>
                                      </p:cBhvr>
                                      <p:tavLst>
                                        <p:tav tm="0">
                                          <p:val>
                                            <p:strVal val="#ppt_x"/>
                                          </p:val>
                                        </p:tav>
                                        <p:tav tm="100000">
                                          <p:val>
                                            <p:strVal val="#ppt_x"/>
                                          </p:val>
                                        </p:tav>
                                      </p:tavLst>
                                    </p:anim>
                                    <p:anim calcmode="lin" valueType="num">
                                      <p:cBhvr>
                                        <p:cTn id="14" dur="1000" fill="hold"/>
                                        <p:tgtEl>
                                          <p:spTgt spid="10242"/>
                                        </p:tgtEl>
                                        <p:attrNameLst>
                                          <p:attrName>ppt_y</p:attrName>
                                        </p:attrNameLst>
                                      </p:cBhvr>
                                      <p:tavLst>
                                        <p:tav tm="0">
                                          <p:val>
                                            <p:strVal val="#ppt_y-#ppt_h/2"/>
                                          </p:val>
                                        </p:tav>
                                        <p:tav tm="100000">
                                          <p:val>
                                            <p:strVal val="#ppt_y"/>
                                          </p:val>
                                        </p:tav>
                                      </p:tavLst>
                                    </p:anim>
                                    <p:anim calcmode="lin" valueType="num">
                                      <p:cBhvr>
                                        <p:cTn id="15" dur="1000" fill="hold"/>
                                        <p:tgtEl>
                                          <p:spTgt spid="10242"/>
                                        </p:tgtEl>
                                        <p:attrNameLst>
                                          <p:attrName>ppt_w</p:attrName>
                                        </p:attrNameLst>
                                      </p:cBhvr>
                                      <p:tavLst>
                                        <p:tav tm="0">
                                          <p:val>
                                            <p:strVal val="#ppt_w"/>
                                          </p:val>
                                        </p:tav>
                                        <p:tav tm="100000">
                                          <p:val>
                                            <p:strVal val="#ppt_w"/>
                                          </p:val>
                                        </p:tav>
                                      </p:tavLst>
                                    </p:anim>
                                    <p:anim calcmode="lin" valueType="num">
                                      <p:cBhvr>
                                        <p:cTn id="16" dur="1000" fill="hold"/>
                                        <p:tgtEl>
                                          <p:spTgt spid="102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69538D12-7965-1278-E0D1-37D068981FA0}"/>
              </a:ext>
            </a:extLst>
          </p:cNvPr>
          <p:cNvSpPr>
            <a:spLocks noChangeArrowheads="1"/>
          </p:cNvSpPr>
          <p:nvPr/>
        </p:nvSpPr>
        <p:spPr bwMode="auto">
          <a:xfrm>
            <a:off x="0" y="2514601"/>
            <a:ext cx="3505200"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CO" altLang="en-US" sz="2200" b="1" dirty="0">
                <a:solidFill>
                  <a:srgbClr val="FFFF00"/>
                </a:solidFill>
                <a:latin typeface="Tahoma" panose="020B0604030504040204" pitchFamily="34" charset="0"/>
                <a:ea typeface="Tahoma" panose="020B0604030504040204" pitchFamily="34" charset="0"/>
                <a:cs typeface="Tahoma" panose="020B0604030504040204" pitchFamily="34" charset="0"/>
              </a:rPr>
              <a:t>3:16 -</a:t>
            </a:r>
            <a:r>
              <a:rPr lang="es-CO" alt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 A la mujer dijo:  Multiplicaré en gran manera los dolores en tus preñeces; con dolor darás a luz los hijos; </a:t>
            </a:r>
          </a:p>
          <a:p>
            <a:pPr algn="ctr"/>
            <a:r>
              <a:rPr lang="es-CO" altLang="en-US" sz="2200" b="1" dirty="0">
                <a:solidFill>
                  <a:srgbClr val="FFFF00"/>
                </a:solidFill>
                <a:latin typeface="Tahoma" panose="020B0604030504040204" pitchFamily="34" charset="0"/>
                <a:ea typeface="Tahoma" panose="020B0604030504040204" pitchFamily="34" charset="0"/>
                <a:cs typeface="Tahoma" panose="020B0604030504040204" pitchFamily="34" charset="0"/>
              </a:rPr>
              <a:t>y tu deseo será para tu marido, y él se enseñoreará de ti.</a:t>
            </a:r>
          </a:p>
        </p:txBody>
      </p:sp>
      <p:pic>
        <p:nvPicPr>
          <p:cNvPr id="27651" name="Picture 3">
            <a:extLst>
              <a:ext uri="{FF2B5EF4-FFF2-40B4-BE49-F238E27FC236}">
                <a16:creationId xmlns:a16="http://schemas.microsoft.com/office/drawing/2014/main" id="{39406756-334E-6585-928D-F15B630A16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505200" cy="2489200"/>
          </a:xfrm>
          <a:prstGeom prst="rect">
            <a:avLst/>
          </a:prstGeom>
          <a:noFill/>
          <a:extLst>
            <a:ext uri="{909E8E84-426E-40DD-AFC4-6F175D3DCCD1}">
              <a14:hiddenFill xmlns:a14="http://schemas.microsoft.com/office/drawing/2010/main">
                <a:solidFill>
                  <a:srgbClr val="FFFFFF"/>
                </a:solidFill>
              </a14:hiddenFill>
            </a:ext>
          </a:extLst>
        </p:spPr>
      </p:pic>
      <p:sp>
        <p:nvSpPr>
          <p:cNvPr id="27652" name="Rectangle 4">
            <a:extLst>
              <a:ext uri="{FF2B5EF4-FFF2-40B4-BE49-F238E27FC236}">
                <a16:creationId xmlns:a16="http://schemas.microsoft.com/office/drawing/2014/main" id="{7EE1DE56-A0D5-F371-E6EC-B42CE4B51A54}"/>
              </a:ext>
            </a:extLst>
          </p:cNvPr>
          <p:cNvSpPr>
            <a:spLocks noChangeArrowheads="1"/>
          </p:cNvSpPr>
          <p:nvPr/>
        </p:nvSpPr>
        <p:spPr bwMode="auto">
          <a:xfrm>
            <a:off x="3581400" y="1"/>
            <a:ext cx="8610600" cy="2322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90000"/>
              </a:lnSpc>
            </a:pPr>
            <a:r>
              <a:rPr lang="es-CO" altLang="en-US" sz="2300" b="1" dirty="0">
                <a:solidFill>
                  <a:srgbClr val="FFFF00"/>
                </a:solidFill>
                <a:latin typeface="Tahoma" panose="020B0604030504040204" pitchFamily="34" charset="0"/>
                <a:ea typeface="Tahoma" panose="020B0604030504040204" pitchFamily="34" charset="0"/>
                <a:cs typeface="Tahoma" panose="020B0604030504040204" pitchFamily="34" charset="0"/>
              </a:rPr>
              <a:t>1 Tim 2:12-15 -</a:t>
            </a:r>
            <a:r>
              <a:rPr lang="es-CO" altLang="en-US" sz="2300" b="1" dirty="0">
                <a:solidFill>
                  <a:schemeClr val="bg1"/>
                </a:solidFill>
                <a:latin typeface="Tahoma" panose="020B0604030504040204" pitchFamily="34" charset="0"/>
                <a:ea typeface="Tahoma" panose="020B0604030504040204" pitchFamily="34" charset="0"/>
                <a:cs typeface="Tahoma" panose="020B0604030504040204" pitchFamily="34" charset="0"/>
              </a:rPr>
              <a:t> Porque no permito a la mujer enseñar, ni ejercer dominio sobre el hombre, sino estar en silencio. Porque Adán fue formado primero, después Eva; y Adán no fue engañado, sino que la mujer, siendo engañada, incurrió en transgresión. Pero se salvará engendrando hijos, si permaneciere en fe, amor y santificación, con modestia.</a:t>
            </a:r>
          </a:p>
        </p:txBody>
      </p:sp>
      <p:sp>
        <p:nvSpPr>
          <p:cNvPr id="27653" name="Rectangle 5">
            <a:extLst>
              <a:ext uri="{FF2B5EF4-FFF2-40B4-BE49-F238E27FC236}">
                <a16:creationId xmlns:a16="http://schemas.microsoft.com/office/drawing/2014/main" id="{5492C432-4CEB-9E5B-63D0-E8DE83BA49AC}"/>
              </a:ext>
            </a:extLst>
          </p:cNvPr>
          <p:cNvSpPr>
            <a:spLocks noChangeArrowheads="1"/>
          </p:cNvSpPr>
          <p:nvPr/>
        </p:nvSpPr>
        <p:spPr bwMode="auto">
          <a:xfrm>
            <a:off x="3657600" y="2486951"/>
            <a:ext cx="6019800" cy="1366528"/>
          </a:xfrm>
          <a:prstGeom prst="rect">
            <a:avLst/>
          </a:prstGeom>
          <a:solidFill>
            <a:srgbClr val="F5F5E3"/>
          </a:solidFill>
          <a:ln>
            <a:noFill/>
          </a:ln>
          <a:effectLst/>
        </p:spPr>
        <p:txBody>
          <a:bodyPr wrap="square">
            <a:spAutoFit/>
          </a:bodyPr>
          <a:lstStyle/>
          <a:p>
            <a:pPr>
              <a:lnSpc>
                <a:spcPct val="90000"/>
              </a:lnSpc>
            </a:pPr>
            <a:r>
              <a:rPr lang="es-CO" altLang="en-US" sz="2300" b="1" u="sng" dirty="0">
                <a:latin typeface="Tahoma" panose="020B0604030504040204" pitchFamily="34" charset="0"/>
                <a:ea typeface="Tahoma" panose="020B0604030504040204" pitchFamily="34" charset="0"/>
                <a:cs typeface="Tahoma" panose="020B0604030504040204" pitchFamily="34" charset="0"/>
              </a:rPr>
              <a:t>Eva fue sujetada a Adán porque ella:</a:t>
            </a:r>
            <a:r>
              <a:rPr lang="es-CO" altLang="en-US" sz="2300" b="1" dirty="0">
                <a:solidFill>
                  <a:srgbClr val="800000"/>
                </a:solidFill>
                <a:latin typeface="Tahoma" panose="020B0604030504040204" pitchFamily="34" charset="0"/>
                <a:ea typeface="Tahoma" panose="020B0604030504040204" pitchFamily="34" charset="0"/>
                <a:cs typeface="Tahoma" panose="020B0604030504040204" pitchFamily="34" charset="0"/>
              </a:rPr>
              <a:t>:</a:t>
            </a:r>
            <a:r>
              <a:rPr lang="es-CO" altLang="en-US" sz="2300" b="1" dirty="0">
                <a:latin typeface="Tahoma" panose="020B0604030504040204" pitchFamily="34" charset="0"/>
                <a:ea typeface="Tahoma" panose="020B0604030504040204" pitchFamily="34" charset="0"/>
                <a:cs typeface="Tahoma" panose="020B0604030504040204" pitchFamily="34" charset="0"/>
              </a:rPr>
              <a:t> </a:t>
            </a:r>
          </a:p>
          <a:p>
            <a:pPr>
              <a:lnSpc>
                <a:spcPct val="90000"/>
              </a:lnSpc>
            </a:pPr>
            <a:r>
              <a:rPr lang="es-CO" altLang="en-US" sz="2300" b="1" dirty="0">
                <a:solidFill>
                  <a:srgbClr val="800000"/>
                </a:solidFill>
                <a:latin typeface="Tahoma" panose="020B0604030504040204" pitchFamily="34" charset="0"/>
                <a:ea typeface="Tahoma" panose="020B0604030504040204" pitchFamily="34" charset="0"/>
                <a:cs typeface="Tahoma" panose="020B0604030504040204" pitchFamily="34" charset="0"/>
              </a:rPr>
              <a:t>*</a:t>
            </a:r>
            <a:r>
              <a:rPr lang="es-CO" altLang="en-US" sz="2300" b="1" dirty="0">
                <a:latin typeface="Tahoma" panose="020B0604030504040204" pitchFamily="34" charset="0"/>
                <a:ea typeface="Tahoma" panose="020B0604030504040204" pitchFamily="34" charset="0"/>
                <a:cs typeface="Tahoma" panose="020B0604030504040204" pitchFamily="34" charset="0"/>
              </a:rPr>
              <a:t>era 2ª en el orden de Su creación</a:t>
            </a:r>
          </a:p>
          <a:p>
            <a:pPr>
              <a:lnSpc>
                <a:spcPct val="90000"/>
              </a:lnSpc>
            </a:pPr>
            <a:r>
              <a:rPr lang="es-CO" altLang="en-US" sz="2300" b="1" dirty="0">
                <a:solidFill>
                  <a:srgbClr val="800000"/>
                </a:solidFill>
                <a:latin typeface="Tahoma" panose="020B0604030504040204" pitchFamily="34" charset="0"/>
                <a:ea typeface="Tahoma" panose="020B0604030504040204" pitchFamily="34" charset="0"/>
                <a:cs typeface="Tahoma" panose="020B0604030504040204" pitchFamily="34" charset="0"/>
              </a:rPr>
              <a:t>*</a:t>
            </a:r>
            <a:r>
              <a:rPr lang="es-CO" altLang="en-US" sz="2300" b="1" dirty="0">
                <a:latin typeface="Tahoma" panose="020B0604030504040204" pitchFamily="34" charset="0"/>
                <a:ea typeface="Tahoma" panose="020B0604030504040204" pitchFamily="34" charset="0"/>
                <a:cs typeface="Tahoma" panose="020B0604030504040204" pitchFamily="34" charset="0"/>
              </a:rPr>
              <a:t>permitió ser engañada </a:t>
            </a:r>
          </a:p>
          <a:p>
            <a:pPr>
              <a:lnSpc>
                <a:spcPct val="90000"/>
              </a:lnSpc>
            </a:pPr>
            <a:r>
              <a:rPr lang="es-CO" altLang="en-US" sz="2300" b="1" dirty="0">
                <a:solidFill>
                  <a:srgbClr val="800000"/>
                </a:solidFill>
                <a:latin typeface="Tahoma" panose="020B0604030504040204" pitchFamily="34" charset="0"/>
                <a:ea typeface="Tahoma" panose="020B0604030504040204" pitchFamily="34" charset="0"/>
                <a:cs typeface="Tahoma" panose="020B0604030504040204" pitchFamily="34" charset="0"/>
              </a:rPr>
              <a:t>*</a:t>
            </a:r>
            <a:r>
              <a:rPr lang="es-CO" altLang="en-US" sz="2300" b="1" dirty="0">
                <a:latin typeface="Tahoma" panose="020B0604030504040204" pitchFamily="34" charset="0"/>
                <a:ea typeface="Tahoma" panose="020B0604030504040204" pitchFamily="34" charset="0"/>
                <a:cs typeface="Tahoma" panose="020B0604030504040204" pitchFamily="34" charset="0"/>
              </a:rPr>
              <a:t>persuadió a Adán a pecar</a:t>
            </a:r>
          </a:p>
        </p:txBody>
      </p:sp>
      <p:sp>
        <p:nvSpPr>
          <p:cNvPr id="27654" name="Rectangle 6">
            <a:extLst>
              <a:ext uri="{FF2B5EF4-FFF2-40B4-BE49-F238E27FC236}">
                <a16:creationId xmlns:a16="http://schemas.microsoft.com/office/drawing/2014/main" id="{98C4BE1E-64CB-7868-E205-E1ABB0249228}"/>
              </a:ext>
            </a:extLst>
          </p:cNvPr>
          <p:cNvSpPr>
            <a:spLocks noChangeArrowheads="1"/>
          </p:cNvSpPr>
          <p:nvPr/>
        </p:nvSpPr>
        <p:spPr bwMode="auto">
          <a:xfrm>
            <a:off x="3657600" y="3853479"/>
            <a:ext cx="8534400" cy="3000821"/>
          </a:xfrm>
          <a:prstGeom prst="rect">
            <a:avLst/>
          </a:prstGeom>
          <a:solidFill>
            <a:srgbClr val="F5F5E3"/>
          </a:solidFill>
          <a:ln>
            <a:noFill/>
          </a:ln>
          <a:effectLst/>
        </p:spPr>
        <p:txBody>
          <a:bodyPr wrap="square">
            <a:spAutoFit/>
          </a:bodyPr>
          <a:lstStyle/>
          <a:p>
            <a:pPr>
              <a:lnSpc>
                <a:spcPct val="90000"/>
              </a:lnSpc>
            </a:pPr>
            <a:r>
              <a:rPr lang="es-CO" altLang="en-US" sz="2300" b="1" u="sng" dirty="0">
                <a:solidFill>
                  <a:srgbClr val="800000"/>
                </a:solidFill>
                <a:latin typeface="Tahoma" panose="020B0604030504040204" pitchFamily="34" charset="0"/>
                <a:ea typeface="Tahoma" panose="020B0604030504040204" pitchFamily="34" charset="0"/>
                <a:cs typeface="Tahoma" panose="020B0604030504040204" pitchFamily="34" charset="0"/>
              </a:rPr>
              <a:t>Notas de 1 Corintios 11</a:t>
            </a:r>
            <a:r>
              <a:rPr lang="es-CO" altLang="en-US" sz="2300" b="1" dirty="0">
                <a:solidFill>
                  <a:srgbClr val="800000"/>
                </a:solidFill>
                <a:latin typeface="Tahoma" panose="020B0604030504040204" pitchFamily="34" charset="0"/>
                <a:ea typeface="Tahoma" panose="020B0604030504040204" pitchFamily="34" charset="0"/>
                <a:cs typeface="Tahoma" panose="020B0604030504040204" pitchFamily="34" charset="0"/>
              </a:rPr>
              <a:t>:</a:t>
            </a:r>
            <a:r>
              <a:rPr lang="es-CO" altLang="en-US" sz="2300" b="1" dirty="0">
                <a:latin typeface="Tahoma" panose="020B0604030504040204" pitchFamily="34" charset="0"/>
                <a:ea typeface="Tahoma" panose="020B0604030504040204" pitchFamily="34" charset="0"/>
                <a:cs typeface="Tahoma" panose="020B0604030504040204" pitchFamily="34" charset="0"/>
              </a:rPr>
              <a:t> </a:t>
            </a:r>
          </a:p>
          <a:p>
            <a:pPr>
              <a:lnSpc>
                <a:spcPct val="90000"/>
              </a:lnSpc>
            </a:pPr>
            <a:r>
              <a:rPr lang="es-CO" altLang="en-US" sz="2300" b="1" dirty="0">
                <a:solidFill>
                  <a:srgbClr val="800000"/>
                </a:solidFill>
                <a:latin typeface="Tahoma" panose="020B0604030504040204" pitchFamily="34" charset="0"/>
                <a:ea typeface="Tahoma" panose="020B0604030504040204" pitchFamily="34" charset="0"/>
                <a:cs typeface="Tahoma" panose="020B0604030504040204" pitchFamily="34" charset="0"/>
              </a:rPr>
              <a:t>3- </a:t>
            </a:r>
            <a:r>
              <a:rPr lang="es-CO" altLang="en-US" sz="2300" b="1" dirty="0">
                <a:latin typeface="Tahoma" panose="020B0604030504040204" pitchFamily="34" charset="0"/>
                <a:ea typeface="Tahoma" panose="020B0604030504040204" pitchFamily="34" charset="0"/>
                <a:cs typeface="Tahoma" panose="020B0604030504040204" pitchFamily="34" charset="0"/>
              </a:rPr>
              <a:t>Cristo es la cabeza de todo varón, y el varón es la cabeza de la mujer, y Dios la cabeza de Cristo</a:t>
            </a:r>
          </a:p>
          <a:p>
            <a:pPr>
              <a:lnSpc>
                <a:spcPct val="90000"/>
              </a:lnSpc>
            </a:pPr>
            <a:endParaRPr lang="es-CO" altLang="en-US" sz="1200" b="1" dirty="0">
              <a:latin typeface="Tahoma" panose="020B0604030504040204" pitchFamily="34" charset="0"/>
              <a:ea typeface="Tahoma" panose="020B0604030504040204" pitchFamily="34" charset="0"/>
              <a:cs typeface="Tahoma" panose="020B0604030504040204" pitchFamily="34" charset="0"/>
            </a:endParaRPr>
          </a:p>
          <a:p>
            <a:pPr>
              <a:lnSpc>
                <a:spcPct val="90000"/>
              </a:lnSpc>
            </a:pPr>
            <a:r>
              <a:rPr lang="es-CO" altLang="en-US" sz="2300" b="1" dirty="0">
                <a:solidFill>
                  <a:srgbClr val="800000"/>
                </a:solidFill>
                <a:latin typeface="Tahoma" panose="020B0604030504040204" pitchFamily="34" charset="0"/>
                <a:ea typeface="Tahoma" panose="020B0604030504040204" pitchFamily="34" charset="0"/>
                <a:cs typeface="Tahoma" panose="020B0604030504040204" pitchFamily="34" charset="0"/>
              </a:rPr>
              <a:t>7- </a:t>
            </a:r>
            <a:r>
              <a:rPr lang="es-CO" altLang="en-US" sz="2300" b="1" dirty="0">
                <a:latin typeface="Tahoma" panose="020B0604030504040204" pitchFamily="34" charset="0"/>
                <a:ea typeface="Tahoma" panose="020B0604030504040204" pitchFamily="34" charset="0"/>
                <a:cs typeface="Tahoma" panose="020B0604030504040204" pitchFamily="34" charset="0"/>
              </a:rPr>
              <a:t>[el hombre] es imagen y gloria de Dios; pero la mujer es gloria del varón</a:t>
            </a:r>
          </a:p>
          <a:p>
            <a:pPr>
              <a:lnSpc>
                <a:spcPct val="90000"/>
              </a:lnSpc>
            </a:pPr>
            <a:endParaRPr lang="es-CO" altLang="en-US" sz="1200" b="1" dirty="0">
              <a:latin typeface="Tahoma" panose="020B0604030504040204" pitchFamily="34" charset="0"/>
              <a:ea typeface="Tahoma" panose="020B0604030504040204" pitchFamily="34" charset="0"/>
              <a:cs typeface="Tahoma" panose="020B0604030504040204" pitchFamily="34" charset="0"/>
            </a:endParaRPr>
          </a:p>
          <a:p>
            <a:pPr>
              <a:lnSpc>
                <a:spcPct val="90000"/>
              </a:lnSpc>
            </a:pPr>
            <a:r>
              <a:rPr lang="es-CO" altLang="en-US" sz="2300" b="1" dirty="0">
                <a:solidFill>
                  <a:srgbClr val="800000"/>
                </a:solidFill>
                <a:latin typeface="Tahoma" panose="020B0604030504040204" pitchFamily="34" charset="0"/>
                <a:ea typeface="Tahoma" panose="020B0604030504040204" pitchFamily="34" charset="0"/>
                <a:cs typeface="Tahoma" panose="020B0604030504040204" pitchFamily="34" charset="0"/>
              </a:rPr>
              <a:t>8,9- </a:t>
            </a:r>
            <a:r>
              <a:rPr lang="es-CO" altLang="en-US" sz="2300" b="1" dirty="0">
                <a:latin typeface="Tahoma" panose="020B0604030504040204" pitchFamily="34" charset="0"/>
                <a:ea typeface="Tahoma" panose="020B0604030504040204" pitchFamily="34" charset="0"/>
                <a:cs typeface="Tahoma" panose="020B0604030504040204" pitchFamily="34" charset="0"/>
              </a:rPr>
              <a:t>el varón no procede de la mujer, sino la mujer del varón, y tampoco el varón fue creado por causa de la mujer, sino la mujer por causa del varón.</a:t>
            </a: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iterate type="wd">
                                    <p:tmPct val="1000"/>
                                  </p:iterate>
                                  <p:childTnLst>
                                    <p:set>
                                      <p:cBhvr>
                                        <p:cTn id="6" dur="1" fill="hold">
                                          <p:stCondLst>
                                            <p:cond delay="0"/>
                                          </p:stCondLst>
                                        </p:cTn>
                                        <p:tgtEl>
                                          <p:spTgt spid="27652"/>
                                        </p:tgtEl>
                                        <p:attrNameLst>
                                          <p:attrName>style.visibility</p:attrName>
                                        </p:attrNameLst>
                                      </p:cBhvr>
                                      <p:to>
                                        <p:strVal val="visible"/>
                                      </p:to>
                                    </p:set>
                                    <p:animEffect transition="in" filter="box(out)">
                                      <p:cBhvr>
                                        <p:cTn id="7" dur="1000"/>
                                        <p:tgtEl>
                                          <p:spTgt spid="276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5" fill="hold" nodeType="clickEffect">
                                  <p:stCondLst>
                                    <p:cond delay="0"/>
                                  </p:stCondLst>
                                  <p:childTnLst>
                                    <p:set>
                                      <p:cBhvr>
                                        <p:cTn id="11" dur="1" fill="hold">
                                          <p:stCondLst>
                                            <p:cond delay="0"/>
                                          </p:stCondLst>
                                        </p:cTn>
                                        <p:tgtEl>
                                          <p:spTgt spid="27653"/>
                                        </p:tgtEl>
                                        <p:attrNameLst>
                                          <p:attrName>style.visibility</p:attrName>
                                        </p:attrNameLst>
                                      </p:cBhvr>
                                      <p:to>
                                        <p:strVal val="visible"/>
                                      </p:to>
                                    </p:set>
                                    <p:animEffect transition="in" filter="checkerboard(down)">
                                      <p:cBhvr>
                                        <p:cTn id="12" dur="1000"/>
                                        <p:tgtEl>
                                          <p:spTgt spid="276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10" fill="hold" nodeType="clickEffect">
                                  <p:stCondLst>
                                    <p:cond delay="0"/>
                                  </p:stCondLst>
                                  <p:childTnLst>
                                    <p:set>
                                      <p:cBhvr>
                                        <p:cTn id="16" dur="1" fill="hold">
                                          <p:stCondLst>
                                            <p:cond delay="0"/>
                                          </p:stCondLst>
                                        </p:cTn>
                                        <p:tgtEl>
                                          <p:spTgt spid="27654"/>
                                        </p:tgtEl>
                                        <p:attrNameLst>
                                          <p:attrName>style.visibility</p:attrName>
                                        </p:attrNameLst>
                                      </p:cBhvr>
                                      <p:to>
                                        <p:strVal val="visible"/>
                                      </p:to>
                                    </p:set>
                                    <p:anim calcmode="lin" valueType="num">
                                      <p:cBhvr>
                                        <p:cTn id="17" dur="1000" fill="hold"/>
                                        <p:tgtEl>
                                          <p:spTgt spid="27654"/>
                                        </p:tgtEl>
                                        <p:attrNameLst>
                                          <p:attrName>ppt_w</p:attrName>
                                        </p:attrNameLst>
                                      </p:cBhvr>
                                      <p:tavLst>
                                        <p:tav tm="0">
                                          <p:val>
                                            <p:fltVal val="0"/>
                                          </p:val>
                                        </p:tav>
                                        <p:tav tm="100000">
                                          <p:val>
                                            <p:strVal val="#ppt_w"/>
                                          </p:val>
                                        </p:tav>
                                      </p:tavLst>
                                    </p:anim>
                                    <p:anim calcmode="lin" valueType="num">
                                      <p:cBhvr>
                                        <p:cTn id="18" dur="1000" fill="hold"/>
                                        <p:tgtEl>
                                          <p:spTgt spid="2765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P spid="27653" grpId="0" animBg="1"/>
      <p:bldP spid="276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E1BDD547-45C8-2C62-8BD8-505417848D95}"/>
              </a:ext>
            </a:extLst>
          </p:cNvPr>
          <p:cNvSpPr>
            <a:spLocks noChangeArrowheads="1"/>
          </p:cNvSpPr>
          <p:nvPr/>
        </p:nvSpPr>
        <p:spPr bwMode="auto">
          <a:xfrm>
            <a:off x="0" y="487025"/>
            <a:ext cx="4572000" cy="637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CO"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3:17-19 - </a:t>
            </a:r>
            <a:r>
              <a:rPr lang="es-CO"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Y al hombre dijo: Por cuanto obedeciste a la voz de tu mujer, y comiste del árbol de que te mandé diciendo:  No comerás de él;</a:t>
            </a:r>
          </a:p>
          <a:p>
            <a:pPr algn="ctr"/>
            <a:endParaRPr lang="es-CO"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r>
              <a:rPr lang="es-CO"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maldita será la tierra por tu causa; con dolor comerás de ella todos los días de tu vida. Espinos y cardos te producirá, y comerás plantas del campo.  Con el sudor de tu rostro comerás el pan</a:t>
            </a:r>
            <a:r>
              <a:rPr lang="es-CO"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hasta que vuelvas a la tierra, porque de ella fuiste tomado; pues polvo eres, y al polvo volverás.</a:t>
            </a:r>
          </a:p>
        </p:txBody>
      </p:sp>
      <p:sp>
        <p:nvSpPr>
          <p:cNvPr id="9219" name="Rectangle 3">
            <a:extLst>
              <a:ext uri="{FF2B5EF4-FFF2-40B4-BE49-F238E27FC236}">
                <a16:creationId xmlns:a16="http://schemas.microsoft.com/office/drawing/2014/main" id="{CDEE7908-3DF1-E042-8D32-BAA08063F143}"/>
              </a:ext>
            </a:extLst>
          </p:cNvPr>
          <p:cNvSpPr>
            <a:spLocks noChangeArrowheads="1"/>
          </p:cNvSpPr>
          <p:nvPr/>
        </p:nvSpPr>
        <p:spPr bwMode="auto">
          <a:xfrm>
            <a:off x="4876800" y="522666"/>
            <a:ext cx="7315200" cy="2308324"/>
          </a:xfrm>
          <a:prstGeom prst="rect">
            <a:avLst/>
          </a:prstGeom>
          <a:solidFill>
            <a:srgbClr val="F5F5E3"/>
          </a:solidFill>
          <a:ln>
            <a:noFill/>
          </a:ln>
          <a:effectLst/>
        </p:spPr>
        <p:txBody>
          <a:bodyPr wrap="square">
            <a:spAutoFit/>
          </a:bodyPr>
          <a:lstStyle/>
          <a:p>
            <a:pPr algn="ctr"/>
            <a:r>
              <a:rPr lang="es-CO" altLang="en-US" sz="2400" b="1" dirty="0" err="1">
                <a:solidFill>
                  <a:srgbClr val="800000"/>
                </a:solidFill>
                <a:latin typeface="Tahoma" panose="020B0604030504040204" pitchFamily="34" charset="0"/>
                <a:ea typeface="Tahoma" panose="020B0604030504040204" pitchFamily="34" charset="0"/>
                <a:cs typeface="Tahoma" panose="020B0604030504040204" pitchFamily="34" charset="0"/>
              </a:rPr>
              <a:t>Gén</a:t>
            </a:r>
            <a:r>
              <a:rPr lang="es-CO" altLang="en-US" sz="2400" b="1" dirty="0">
                <a:solidFill>
                  <a:srgbClr val="800000"/>
                </a:solidFill>
                <a:latin typeface="Tahoma" panose="020B0604030504040204" pitchFamily="34" charset="0"/>
                <a:ea typeface="Tahoma" panose="020B0604030504040204" pitchFamily="34" charset="0"/>
                <a:cs typeface="Tahoma" panose="020B0604030504040204" pitchFamily="34" charset="0"/>
              </a:rPr>
              <a:t> 5:28-29 -</a:t>
            </a:r>
            <a:r>
              <a:rPr lang="es-CO" altLang="en-US" sz="2400" b="1" dirty="0">
                <a:latin typeface="Tahoma" panose="020B0604030504040204" pitchFamily="34" charset="0"/>
                <a:ea typeface="Tahoma" panose="020B0604030504040204" pitchFamily="34" charset="0"/>
                <a:cs typeface="Tahoma" panose="020B0604030504040204" pitchFamily="34" charset="0"/>
              </a:rPr>
              <a:t> Vivió Lamec ciento ochenta y dos años, y engendró un hijo; y llamó su nombre Noé, diciendo: Este nos aliviará de nuestras obras y del trabajo de nuestras manos, </a:t>
            </a:r>
            <a:r>
              <a:rPr lang="es-CO" altLang="en-US" sz="2400" b="1" dirty="0">
                <a:solidFill>
                  <a:srgbClr val="800000"/>
                </a:solidFill>
                <a:latin typeface="Tahoma" panose="020B0604030504040204" pitchFamily="34" charset="0"/>
                <a:ea typeface="Tahoma" panose="020B0604030504040204" pitchFamily="34" charset="0"/>
                <a:cs typeface="Tahoma" panose="020B0604030504040204" pitchFamily="34" charset="0"/>
              </a:rPr>
              <a:t>a causa de la tierra que Jehová maldijo.</a:t>
            </a:r>
          </a:p>
        </p:txBody>
      </p:sp>
      <p:sp>
        <p:nvSpPr>
          <p:cNvPr id="9220" name="Rectangle 4">
            <a:extLst>
              <a:ext uri="{FF2B5EF4-FFF2-40B4-BE49-F238E27FC236}">
                <a16:creationId xmlns:a16="http://schemas.microsoft.com/office/drawing/2014/main" id="{2B6C2655-7A82-2381-6CCB-AB984F6F943B}"/>
              </a:ext>
            </a:extLst>
          </p:cNvPr>
          <p:cNvSpPr>
            <a:spLocks noChangeArrowheads="1"/>
          </p:cNvSpPr>
          <p:nvPr/>
        </p:nvSpPr>
        <p:spPr bwMode="auto">
          <a:xfrm>
            <a:off x="4876800" y="2921473"/>
            <a:ext cx="7315200" cy="3936527"/>
          </a:xfrm>
          <a:prstGeom prst="rect">
            <a:avLst/>
          </a:prstGeom>
          <a:solidFill>
            <a:srgbClr val="F5F5E3"/>
          </a:solidFill>
          <a:ln>
            <a:noFill/>
          </a:ln>
          <a:effectLst/>
        </p:spPr>
        <p:txBody>
          <a:bodyPr wrap="square">
            <a:spAutoFit/>
          </a:bodyPr>
          <a:lstStyle/>
          <a:p>
            <a:pPr algn="ctr">
              <a:lnSpc>
                <a:spcPct val="105000"/>
              </a:lnSpc>
            </a:pPr>
            <a:r>
              <a:rPr lang="es-CO" altLang="en-US" sz="2400" b="1" dirty="0">
                <a:solidFill>
                  <a:srgbClr val="800000"/>
                </a:solidFill>
                <a:latin typeface="Tahoma" panose="020B0604030504040204" pitchFamily="34" charset="0"/>
                <a:ea typeface="Tahoma" panose="020B0604030504040204" pitchFamily="34" charset="0"/>
                <a:cs typeface="Tahoma" panose="020B0604030504040204" pitchFamily="34" charset="0"/>
              </a:rPr>
              <a:t>Rom. 8:19-22 -</a:t>
            </a:r>
            <a:r>
              <a:rPr lang="es-CO" altLang="en-US" sz="2400" b="1" dirty="0">
                <a:latin typeface="Tahoma" panose="020B0604030504040204" pitchFamily="34" charset="0"/>
                <a:ea typeface="Tahoma" panose="020B0604030504040204" pitchFamily="34" charset="0"/>
                <a:cs typeface="Tahoma" panose="020B0604030504040204" pitchFamily="34" charset="0"/>
              </a:rPr>
              <a:t> Porque el anhelo ardiente de la creación es el aguardar la manifestación de los hijos de Dios.  Porque la creación fue sujetada a vanidad, no por su propia voluntad, sino por causa del que la sujetó en esperanza; porque también la creación misma será libertada de la esclavitud de corrupción, a la libertad gloriosa de los hijos de Dios.  Porque sabemos que toda la creación gime a una, y a una está con dolores de parto hasta ahora;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nodeType="withEffect">
                                  <p:stCondLst>
                                    <p:cond delay="0"/>
                                  </p:stCondLst>
                                  <p:iterate type="wd">
                                    <p:tmPct val="1000"/>
                                  </p:iterate>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1000" fill="hold"/>
                                        <p:tgtEl>
                                          <p:spTgt spid="9218"/>
                                        </p:tgtEl>
                                        <p:attrNameLst>
                                          <p:attrName>ppt_x</p:attrName>
                                        </p:attrNameLst>
                                      </p:cBhvr>
                                      <p:tavLst>
                                        <p:tav tm="0">
                                          <p:val>
                                            <p:strVal val="0-#ppt_w/2"/>
                                          </p:val>
                                        </p:tav>
                                        <p:tav tm="100000">
                                          <p:val>
                                            <p:strVal val="#ppt_x"/>
                                          </p:val>
                                        </p:tav>
                                      </p:tavLst>
                                    </p:anim>
                                    <p:anim calcmode="lin" valueType="num">
                                      <p:cBhvr additive="base">
                                        <p:cTn id="8" dur="1000" fill="hold"/>
                                        <p:tgtEl>
                                          <p:spTgt spid="921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3" presetClass="entr" presetSubtype="32" fill="hold" nodeType="clickEffect">
                                  <p:stCondLst>
                                    <p:cond delay="0"/>
                                  </p:stCondLst>
                                  <p:childTnLst>
                                    <p:set>
                                      <p:cBhvr>
                                        <p:cTn id="12" dur="1" fill="hold">
                                          <p:stCondLst>
                                            <p:cond delay="0"/>
                                          </p:stCondLst>
                                        </p:cTn>
                                        <p:tgtEl>
                                          <p:spTgt spid="9219"/>
                                        </p:tgtEl>
                                        <p:attrNameLst>
                                          <p:attrName>style.visibility</p:attrName>
                                        </p:attrNameLst>
                                      </p:cBhvr>
                                      <p:to>
                                        <p:strVal val="visible"/>
                                      </p:to>
                                    </p:set>
                                    <p:animEffect transition="in" filter="plus(out)">
                                      <p:cBhvr>
                                        <p:cTn id="13" dur="1000"/>
                                        <p:tgtEl>
                                          <p:spTgt spid="921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32" fill="hold" nodeType="clickEffect">
                                  <p:stCondLst>
                                    <p:cond delay="0"/>
                                  </p:stCondLst>
                                  <p:childTnLst>
                                    <p:set>
                                      <p:cBhvr>
                                        <p:cTn id="17" dur="1" fill="hold">
                                          <p:stCondLst>
                                            <p:cond delay="0"/>
                                          </p:stCondLst>
                                        </p:cTn>
                                        <p:tgtEl>
                                          <p:spTgt spid="9220"/>
                                        </p:tgtEl>
                                        <p:attrNameLst>
                                          <p:attrName>style.visibility</p:attrName>
                                        </p:attrNameLst>
                                      </p:cBhvr>
                                      <p:to>
                                        <p:strVal val="visible"/>
                                      </p:to>
                                    </p:set>
                                    <p:animEffect transition="in" filter="circle(out)">
                                      <p:cBhvr>
                                        <p:cTn id="18" dur="10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animBg="1"/>
      <p:bldP spid="92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120" name="Picture 48">
            <a:extLst>
              <a:ext uri="{FF2B5EF4-FFF2-40B4-BE49-F238E27FC236}">
                <a16:creationId xmlns:a16="http://schemas.microsoft.com/office/drawing/2014/main" id="{2D27D937-56AB-E82F-2732-1A47ABA114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63422">
            <a:off x="3962401" y="533400"/>
            <a:ext cx="2843213" cy="5638800"/>
          </a:xfrm>
          <a:prstGeom prst="rect">
            <a:avLst/>
          </a:prstGeom>
          <a:noFill/>
          <a:extLst>
            <a:ext uri="{909E8E84-426E-40DD-AFC4-6F175D3DCCD1}">
              <a14:hiddenFill xmlns:a14="http://schemas.microsoft.com/office/drawing/2010/main">
                <a:solidFill>
                  <a:srgbClr val="FFFFFF"/>
                </a:solidFill>
              </a14:hiddenFill>
            </a:ext>
          </a:extLst>
        </p:spPr>
      </p:pic>
      <p:pic>
        <p:nvPicPr>
          <p:cNvPr id="3099" name="Picture 27">
            <a:extLst>
              <a:ext uri="{FF2B5EF4-FFF2-40B4-BE49-F238E27FC236}">
                <a16:creationId xmlns:a16="http://schemas.microsoft.com/office/drawing/2014/main" id="{D8F51204-49C0-F67A-2669-82E6FB80AF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063" t="16667" r="6250" b="8333"/>
          <a:stretch>
            <a:fillRect/>
          </a:stretch>
        </p:blipFill>
        <p:spPr bwMode="auto">
          <a:xfrm>
            <a:off x="6096000" y="533401"/>
            <a:ext cx="4038600" cy="2849563"/>
          </a:xfrm>
          <a:prstGeom prst="rect">
            <a:avLst/>
          </a:prstGeom>
          <a:noFill/>
          <a:extLst>
            <a:ext uri="{909E8E84-426E-40DD-AFC4-6F175D3DCCD1}">
              <a14:hiddenFill xmlns:a14="http://schemas.microsoft.com/office/drawing/2010/main">
                <a:solidFill>
                  <a:srgbClr val="FFFFFF"/>
                </a:solidFill>
              </a14:hiddenFill>
            </a:ext>
          </a:extLst>
        </p:spPr>
      </p:pic>
      <p:sp>
        <p:nvSpPr>
          <p:cNvPr id="3100" name="Oval 28">
            <a:extLst>
              <a:ext uri="{FF2B5EF4-FFF2-40B4-BE49-F238E27FC236}">
                <a16:creationId xmlns:a16="http://schemas.microsoft.com/office/drawing/2014/main" id="{76A73EE2-FF06-AF9F-F2E3-41E9EE23BC4C}"/>
              </a:ext>
            </a:extLst>
          </p:cNvPr>
          <p:cNvSpPr>
            <a:spLocks noChangeArrowheads="1"/>
          </p:cNvSpPr>
          <p:nvPr/>
        </p:nvSpPr>
        <p:spPr bwMode="auto">
          <a:xfrm>
            <a:off x="5638800" y="152400"/>
            <a:ext cx="5029200" cy="3886200"/>
          </a:xfrm>
          <a:prstGeom prst="ellipse">
            <a:avLst/>
          </a:prstGeom>
          <a:gradFill rotWithShape="1">
            <a:gsLst>
              <a:gs pos="0">
                <a:srgbClr val="FFFF00">
                  <a:alpha val="48000"/>
                </a:srgbClr>
              </a:gs>
              <a:gs pos="100000">
                <a:srgbClr val="FFFF00">
                  <a:alpha val="48000"/>
                </a:srgbClr>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2" name="Line 30">
            <a:extLst>
              <a:ext uri="{FF2B5EF4-FFF2-40B4-BE49-F238E27FC236}">
                <a16:creationId xmlns:a16="http://schemas.microsoft.com/office/drawing/2014/main" id="{11B3E6D3-4E49-9B4A-9EEF-7C2852F653D3}"/>
              </a:ext>
            </a:extLst>
          </p:cNvPr>
          <p:cNvSpPr>
            <a:spLocks noChangeShapeType="1"/>
          </p:cNvSpPr>
          <p:nvPr/>
        </p:nvSpPr>
        <p:spPr bwMode="auto">
          <a:xfrm flipV="1">
            <a:off x="2667000" y="914400"/>
            <a:ext cx="3505200" cy="25146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3" name="Line 31">
            <a:extLst>
              <a:ext uri="{FF2B5EF4-FFF2-40B4-BE49-F238E27FC236}">
                <a16:creationId xmlns:a16="http://schemas.microsoft.com/office/drawing/2014/main" id="{EA578184-11DA-4D68-B594-78EFF12DBBA4}"/>
              </a:ext>
            </a:extLst>
          </p:cNvPr>
          <p:cNvSpPr>
            <a:spLocks noChangeShapeType="1"/>
          </p:cNvSpPr>
          <p:nvPr/>
        </p:nvSpPr>
        <p:spPr bwMode="auto">
          <a:xfrm flipV="1">
            <a:off x="2743200" y="1828800"/>
            <a:ext cx="2895600" cy="18288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4" name="Line 32">
            <a:extLst>
              <a:ext uri="{FF2B5EF4-FFF2-40B4-BE49-F238E27FC236}">
                <a16:creationId xmlns:a16="http://schemas.microsoft.com/office/drawing/2014/main" id="{0ADCACB8-0025-3AAC-5842-DB5A7A8A1586}"/>
              </a:ext>
            </a:extLst>
          </p:cNvPr>
          <p:cNvSpPr>
            <a:spLocks noChangeShapeType="1"/>
          </p:cNvSpPr>
          <p:nvPr/>
        </p:nvSpPr>
        <p:spPr bwMode="auto">
          <a:xfrm flipV="1">
            <a:off x="2895600" y="2438400"/>
            <a:ext cx="2743200" cy="16764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5" name="Line 33">
            <a:extLst>
              <a:ext uri="{FF2B5EF4-FFF2-40B4-BE49-F238E27FC236}">
                <a16:creationId xmlns:a16="http://schemas.microsoft.com/office/drawing/2014/main" id="{ACB6CE72-EE6E-9886-CFF2-9E372A089298}"/>
              </a:ext>
            </a:extLst>
          </p:cNvPr>
          <p:cNvSpPr>
            <a:spLocks noChangeShapeType="1"/>
          </p:cNvSpPr>
          <p:nvPr/>
        </p:nvSpPr>
        <p:spPr bwMode="auto">
          <a:xfrm flipV="1">
            <a:off x="5029200" y="2743200"/>
            <a:ext cx="838200" cy="5334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6" name="Line 34">
            <a:extLst>
              <a:ext uri="{FF2B5EF4-FFF2-40B4-BE49-F238E27FC236}">
                <a16:creationId xmlns:a16="http://schemas.microsoft.com/office/drawing/2014/main" id="{DC7735A1-DD27-D681-9AC4-66C09DA2959F}"/>
              </a:ext>
            </a:extLst>
          </p:cNvPr>
          <p:cNvSpPr>
            <a:spLocks noChangeShapeType="1"/>
          </p:cNvSpPr>
          <p:nvPr/>
        </p:nvSpPr>
        <p:spPr bwMode="auto">
          <a:xfrm flipV="1">
            <a:off x="5181600" y="3352800"/>
            <a:ext cx="1066800" cy="7620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7" name="Line 35">
            <a:extLst>
              <a:ext uri="{FF2B5EF4-FFF2-40B4-BE49-F238E27FC236}">
                <a16:creationId xmlns:a16="http://schemas.microsoft.com/office/drawing/2014/main" id="{915C288F-7954-35F4-0DF2-5C3A38123E53}"/>
              </a:ext>
            </a:extLst>
          </p:cNvPr>
          <p:cNvSpPr>
            <a:spLocks noChangeShapeType="1"/>
          </p:cNvSpPr>
          <p:nvPr/>
        </p:nvSpPr>
        <p:spPr bwMode="auto">
          <a:xfrm flipV="1">
            <a:off x="5029200" y="3657600"/>
            <a:ext cx="1676400" cy="9906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8" name="Line 36">
            <a:extLst>
              <a:ext uri="{FF2B5EF4-FFF2-40B4-BE49-F238E27FC236}">
                <a16:creationId xmlns:a16="http://schemas.microsoft.com/office/drawing/2014/main" id="{615D0350-6AA5-7E5E-963A-FC2BFA689590}"/>
              </a:ext>
            </a:extLst>
          </p:cNvPr>
          <p:cNvSpPr>
            <a:spLocks noChangeShapeType="1"/>
          </p:cNvSpPr>
          <p:nvPr/>
        </p:nvSpPr>
        <p:spPr bwMode="auto">
          <a:xfrm flipV="1">
            <a:off x="4953000" y="3886200"/>
            <a:ext cx="2209800" cy="12192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9" name="Line 37">
            <a:extLst>
              <a:ext uri="{FF2B5EF4-FFF2-40B4-BE49-F238E27FC236}">
                <a16:creationId xmlns:a16="http://schemas.microsoft.com/office/drawing/2014/main" id="{F625A0AE-DB57-EA23-446B-01B9D848563B}"/>
              </a:ext>
            </a:extLst>
          </p:cNvPr>
          <p:cNvSpPr>
            <a:spLocks noChangeShapeType="1"/>
          </p:cNvSpPr>
          <p:nvPr/>
        </p:nvSpPr>
        <p:spPr bwMode="auto">
          <a:xfrm flipV="1">
            <a:off x="4953000" y="3962400"/>
            <a:ext cx="2667000" cy="16764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0" name="Line 38">
            <a:extLst>
              <a:ext uri="{FF2B5EF4-FFF2-40B4-BE49-F238E27FC236}">
                <a16:creationId xmlns:a16="http://schemas.microsoft.com/office/drawing/2014/main" id="{1B0C5A1B-F23D-F1D8-2850-10CCFA822A88}"/>
              </a:ext>
            </a:extLst>
          </p:cNvPr>
          <p:cNvSpPr>
            <a:spLocks noChangeShapeType="1"/>
          </p:cNvSpPr>
          <p:nvPr/>
        </p:nvSpPr>
        <p:spPr bwMode="auto">
          <a:xfrm flipV="1">
            <a:off x="5029200" y="4038600"/>
            <a:ext cx="3276600" cy="19812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1" name="Line 39">
            <a:extLst>
              <a:ext uri="{FF2B5EF4-FFF2-40B4-BE49-F238E27FC236}">
                <a16:creationId xmlns:a16="http://schemas.microsoft.com/office/drawing/2014/main" id="{7AAEBB9C-15D8-C8D5-8745-D6C1F491459D}"/>
              </a:ext>
            </a:extLst>
          </p:cNvPr>
          <p:cNvSpPr>
            <a:spLocks noChangeShapeType="1"/>
          </p:cNvSpPr>
          <p:nvPr/>
        </p:nvSpPr>
        <p:spPr bwMode="auto">
          <a:xfrm flipV="1">
            <a:off x="5105400" y="3581400"/>
            <a:ext cx="4724400" cy="26670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2" name="Line 40">
            <a:extLst>
              <a:ext uri="{FF2B5EF4-FFF2-40B4-BE49-F238E27FC236}">
                <a16:creationId xmlns:a16="http://schemas.microsoft.com/office/drawing/2014/main" id="{DF4BD2E5-9845-1248-7D65-EF06FC99008B}"/>
              </a:ext>
            </a:extLst>
          </p:cNvPr>
          <p:cNvSpPr>
            <a:spLocks noChangeShapeType="1"/>
          </p:cNvSpPr>
          <p:nvPr/>
        </p:nvSpPr>
        <p:spPr bwMode="auto">
          <a:xfrm flipV="1">
            <a:off x="5029200" y="3048000"/>
            <a:ext cx="990600" cy="6858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089" name="Picture 17">
            <a:extLst>
              <a:ext uri="{FF2B5EF4-FFF2-40B4-BE49-F238E27FC236}">
                <a16:creationId xmlns:a16="http://schemas.microsoft.com/office/drawing/2014/main" id="{85810825-71EA-9587-C16A-8CD8C9CACF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5" y="2895600"/>
            <a:ext cx="5135561" cy="3962400"/>
          </a:xfrm>
          <a:prstGeom prst="rect">
            <a:avLst/>
          </a:prstGeom>
          <a:noFill/>
          <a:extLst>
            <a:ext uri="{909E8E84-426E-40DD-AFC4-6F175D3DCCD1}">
              <a14:hiddenFill xmlns:a14="http://schemas.microsoft.com/office/drawing/2010/main">
                <a:solidFill>
                  <a:srgbClr val="FFFFFF"/>
                </a:solidFill>
              </a14:hiddenFill>
            </a:ext>
          </a:extLst>
        </p:spPr>
      </p:pic>
      <p:sp>
        <p:nvSpPr>
          <p:cNvPr id="3115" name="Text Box 43">
            <a:extLst>
              <a:ext uri="{FF2B5EF4-FFF2-40B4-BE49-F238E27FC236}">
                <a16:creationId xmlns:a16="http://schemas.microsoft.com/office/drawing/2014/main" id="{2855F29C-E346-36E2-BF00-A81ABC7B70B7}"/>
              </a:ext>
            </a:extLst>
          </p:cNvPr>
          <p:cNvSpPr txBox="1">
            <a:spLocks noChangeArrowheads="1"/>
          </p:cNvSpPr>
          <p:nvPr/>
        </p:nvSpPr>
        <p:spPr bwMode="auto">
          <a:xfrm rot="21079886">
            <a:off x="1212444" y="4191000"/>
            <a:ext cx="3934506" cy="1815882"/>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r>
              <a:rPr lang="en-US" altLang="en-US" sz="2800" dirty="0" err="1">
                <a:solidFill>
                  <a:schemeClr val="bg1"/>
                </a:solidFill>
                <a:latin typeface="Ravie" panose="04040805050809020602" pitchFamily="82" charset="0"/>
              </a:rPr>
              <a:t>Textos</a:t>
            </a:r>
            <a:r>
              <a:rPr lang="en-US" altLang="en-US" sz="2800" dirty="0">
                <a:solidFill>
                  <a:schemeClr val="bg1"/>
                </a:solidFill>
                <a:latin typeface="Ravie" panose="04040805050809020602" pitchFamily="82" charset="0"/>
              </a:rPr>
              <a:t> Claves</a:t>
            </a:r>
          </a:p>
          <a:p>
            <a:pPr algn="ctr"/>
            <a:r>
              <a:rPr lang="en-US" altLang="en-US" sz="2800" dirty="0">
                <a:solidFill>
                  <a:schemeClr val="bg1"/>
                </a:solidFill>
                <a:latin typeface="Ravie" panose="04040805050809020602" pitchFamily="82" charset="0"/>
              </a:rPr>
              <a:t>del</a:t>
            </a:r>
          </a:p>
          <a:p>
            <a:pPr algn="ctr"/>
            <a:r>
              <a:rPr lang="en-US" altLang="en-US" sz="2800" dirty="0" err="1">
                <a:solidFill>
                  <a:schemeClr val="bg1"/>
                </a:solidFill>
                <a:latin typeface="Ravie" panose="04040805050809020602" pitchFamily="82" charset="0"/>
              </a:rPr>
              <a:t>Antiguo</a:t>
            </a:r>
            <a:r>
              <a:rPr lang="en-US" altLang="en-US" sz="2800" dirty="0">
                <a:solidFill>
                  <a:schemeClr val="bg1"/>
                </a:solidFill>
                <a:latin typeface="Ravie" panose="04040805050809020602" pitchFamily="82" charset="0"/>
              </a:rPr>
              <a:t> </a:t>
            </a:r>
            <a:r>
              <a:rPr lang="en-US" altLang="en-US" sz="2800" dirty="0" err="1">
                <a:solidFill>
                  <a:schemeClr val="bg1"/>
                </a:solidFill>
                <a:latin typeface="Ravie" panose="04040805050809020602" pitchFamily="82" charset="0"/>
              </a:rPr>
              <a:t>Pacto</a:t>
            </a:r>
            <a:endParaRPr lang="en-US" altLang="en-US" sz="2800" dirty="0">
              <a:solidFill>
                <a:schemeClr val="bg1"/>
              </a:solidFill>
              <a:latin typeface="Ravie" panose="04040805050809020602" pitchFamily="82" charset="0"/>
            </a:endParaRPr>
          </a:p>
          <a:p>
            <a:pPr algn="ctr"/>
            <a:endParaRPr lang="en-US" altLang="en-US" sz="2800" dirty="0">
              <a:solidFill>
                <a:schemeClr val="bg1"/>
              </a:solidFill>
              <a:latin typeface="Ravie" panose="04040805050809020602" pitchFamily="82" charset="0"/>
            </a:endParaRPr>
          </a:p>
        </p:txBody>
      </p:sp>
      <p:sp>
        <p:nvSpPr>
          <p:cNvPr id="3123" name="Text Box 51">
            <a:extLst>
              <a:ext uri="{FF2B5EF4-FFF2-40B4-BE49-F238E27FC236}">
                <a16:creationId xmlns:a16="http://schemas.microsoft.com/office/drawing/2014/main" id="{2E346DB1-CAA7-34FC-3292-5FA30A500E97}"/>
              </a:ext>
            </a:extLst>
          </p:cNvPr>
          <p:cNvSpPr txBox="1">
            <a:spLocks noChangeArrowheads="1"/>
          </p:cNvSpPr>
          <p:nvPr/>
        </p:nvSpPr>
        <p:spPr bwMode="auto">
          <a:xfrm>
            <a:off x="5943600" y="0"/>
            <a:ext cx="4724400" cy="641350"/>
          </a:xfrm>
          <a:prstGeom prst="rect">
            <a:avLst/>
          </a:prstGeom>
          <a:noFill/>
          <a:ln>
            <a:noFill/>
          </a:ln>
          <a:effectLst>
            <a:outerShdw dist="53882" dir="2700000" algn="ctr" rotWithShape="0">
              <a:srgbClr val="9933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en-US" altLang="en-US" sz="3600">
                <a:solidFill>
                  <a:srgbClr val="FFCC00"/>
                </a:solidFill>
                <a:latin typeface="Ravie" panose="04040805050809020602" pitchFamily="82" charset="0"/>
              </a:rPr>
              <a:t>Que Iluminan</a:t>
            </a:r>
          </a:p>
        </p:txBody>
      </p:sp>
      <p:sp>
        <p:nvSpPr>
          <p:cNvPr id="3124" name="Text Box 52">
            <a:extLst>
              <a:ext uri="{FF2B5EF4-FFF2-40B4-BE49-F238E27FC236}">
                <a16:creationId xmlns:a16="http://schemas.microsoft.com/office/drawing/2014/main" id="{66B71ACC-2B71-09F2-B8C3-7AD66E76CFDC}"/>
              </a:ext>
            </a:extLst>
          </p:cNvPr>
          <p:cNvSpPr txBox="1">
            <a:spLocks noChangeArrowheads="1"/>
          </p:cNvSpPr>
          <p:nvPr/>
        </p:nvSpPr>
        <p:spPr bwMode="auto">
          <a:xfrm>
            <a:off x="5943600" y="762001"/>
            <a:ext cx="4724400" cy="701675"/>
          </a:xfrm>
          <a:prstGeom prst="rect">
            <a:avLst/>
          </a:prstGeom>
          <a:noFill/>
          <a:ln>
            <a:noFill/>
          </a:ln>
          <a:effectLst>
            <a:outerShdw dist="53882" dir="2700000" algn="ctr" rotWithShape="0">
              <a:srgbClr val="FFCC00"/>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en-US" altLang="en-US" sz="4000">
                <a:solidFill>
                  <a:srgbClr val="993300"/>
                </a:solidFill>
                <a:latin typeface="Ravie" panose="04040805050809020602" pitchFamily="82" charset="0"/>
              </a:rPr>
              <a:t>el</a:t>
            </a:r>
          </a:p>
        </p:txBody>
      </p:sp>
      <p:sp>
        <p:nvSpPr>
          <p:cNvPr id="3125" name="Text Box 53">
            <a:extLst>
              <a:ext uri="{FF2B5EF4-FFF2-40B4-BE49-F238E27FC236}">
                <a16:creationId xmlns:a16="http://schemas.microsoft.com/office/drawing/2014/main" id="{FABFBFBE-DADC-30E4-C41E-242CCC21F6D3}"/>
              </a:ext>
            </a:extLst>
          </p:cNvPr>
          <p:cNvSpPr txBox="1">
            <a:spLocks noChangeArrowheads="1"/>
          </p:cNvSpPr>
          <p:nvPr/>
        </p:nvSpPr>
        <p:spPr bwMode="auto">
          <a:xfrm>
            <a:off x="5943600" y="1524001"/>
            <a:ext cx="4724400" cy="701675"/>
          </a:xfrm>
          <a:prstGeom prst="rect">
            <a:avLst/>
          </a:prstGeom>
          <a:noFill/>
          <a:ln>
            <a:noFill/>
          </a:ln>
          <a:effectLst>
            <a:outerShdw dist="53882" dir="2700000" algn="ctr" rotWithShape="0">
              <a:srgbClr val="FFCC00"/>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en-US" altLang="en-US" sz="4000">
                <a:solidFill>
                  <a:srgbClr val="993300"/>
                </a:solidFill>
                <a:latin typeface="Ravie" panose="04040805050809020602" pitchFamily="82" charset="0"/>
              </a:rPr>
              <a:t>Nuevo</a:t>
            </a:r>
          </a:p>
        </p:txBody>
      </p:sp>
      <p:sp>
        <p:nvSpPr>
          <p:cNvPr id="3126" name="Text Box 54">
            <a:extLst>
              <a:ext uri="{FF2B5EF4-FFF2-40B4-BE49-F238E27FC236}">
                <a16:creationId xmlns:a16="http://schemas.microsoft.com/office/drawing/2014/main" id="{2AB6270F-0056-D706-461B-C503741EC335}"/>
              </a:ext>
            </a:extLst>
          </p:cNvPr>
          <p:cNvSpPr txBox="1">
            <a:spLocks noChangeArrowheads="1"/>
          </p:cNvSpPr>
          <p:nvPr/>
        </p:nvSpPr>
        <p:spPr bwMode="auto">
          <a:xfrm>
            <a:off x="5943600" y="2286001"/>
            <a:ext cx="4724400" cy="701675"/>
          </a:xfrm>
          <a:prstGeom prst="rect">
            <a:avLst/>
          </a:prstGeom>
          <a:noFill/>
          <a:ln>
            <a:noFill/>
          </a:ln>
          <a:effectLst>
            <a:outerShdw dist="53882" dir="2700000" algn="ctr" rotWithShape="0">
              <a:srgbClr val="FFCC00"/>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en-US" altLang="en-US" sz="4000">
                <a:solidFill>
                  <a:srgbClr val="993300"/>
                </a:solidFill>
                <a:latin typeface="Ravie" panose="04040805050809020602" pitchFamily="82" charset="0"/>
              </a:rPr>
              <a:t>Pacto</a:t>
            </a:r>
          </a:p>
        </p:txBody>
      </p:sp>
      <p:sp>
        <p:nvSpPr>
          <p:cNvPr id="3128" name="Rectangle 56">
            <a:extLst>
              <a:ext uri="{FF2B5EF4-FFF2-40B4-BE49-F238E27FC236}">
                <a16:creationId xmlns:a16="http://schemas.microsoft.com/office/drawing/2014/main" id="{9AB7BE2B-EA61-9A41-7D7A-478D6F8648D2}"/>
              </a:ext>
            </a:extLst>
          </p:cNvPr>
          <p:cNvSpPr>
            <a:spLocks noChangeArrowheads="1"/>
          </p:cNvSpPr>
          <p:nvPr/>
        </p:nvSpPr>
        <p:spPr bwMode="auto">
          <a:xfrm rot="-468939">
            <a:off x="31433" y="302368"/>
            <a:ext cx="479997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dándonos a conocer el misterio de su voluntad, según su beneplácito, el cual se había propuesto en sí mismo, de reunir todas las cosas en Cristo</a:t>
            </a:r>
          </a:p>
        </p:txBody>
      </p:sp>
      <p:sp>
        <p:nvSpPr>
          <p:cNvPr id="3127" name="Rectangle 55">
            <a:extLst>
              <a:ext uri="{FF2B5EF4-FFF2-40B4-BE49-F238E27FC236}">
                <a16:creationId xmlns:a16="http://schemas.microsoft.com/office/drawing/2014/main" id="{97BF1138-A9DE-EB02-BC49-CE444ED1573A}"/>
              </a:ext>
            </a:extLst>
          </p:cNvPr>
          <p:cNvSpPr>
            <a:spLocks noChangeArrowheads="1"/>
          </p:cNvSpPr>
          <p:nvPr/>
        </p:nvSpPr>
        <p:spPr bwMode="auto">
          <a:xfrm rot="-472102">
            <a:off x="6242462" y="4383748"/>
            <a:ext cx="5510931"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en la dispensación del cumplimiento de los tiempos, así las que están en los cielos, como las que están en la tierra. </a:t>
            </a:r>
            <a:endPar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r>
              <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Ef 1:9-10</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nodeType="withEffect">
                                  <p:stCondLst>
                                    <p:cond delay="0"/>
                                  </p:stCondLst>
                                  <p:iterate type="wd">
                                    <p:tmPct val="3000"/>
                                  </p:iterate>
                                  <p:childTnLst>
                                    <p:set>
                                      <p:cBhvr>
                                        <p:cTn id="6" dur="1" fill="hold">
                                          <p:stCondLst>
                                            <p:cond delay="0"/>
                                          </p:stCondLst>
                                        </p:cTn>
                                        <p:tgtEl>
                                          <p:spTgt spid="3128"/>
                                        </p:tgtEl>
                                        <p:attrNameLst>
                                          <p:attrName>style.visibility</p:attrName>
                                        </p:attrNameLst>
                                      </p:cBhvr>
                                      <p:to>
                                        <p:strVal val="visible"/>
                                      </p:to>
                                    </p:set>
                                    <p:anim calcmode="lin" valueType="num">
                                      <p:cBhvr>
                                        <p:cTn id="7" dur="1000" fill="hold"/>
                                        <p:tgtEl>
                                          <p:spTgt spid="3128"/>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3128"/>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3128"/>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3128"/>
                                        </p:tgtEl>
                                        <p:attrNameLst>
                                          <p:attrName>ppt_y</p:attrName>
                                        </p:attrNameLst>
                                      </p:cBhvr>
                                      <p:tavLst>
                                        <p:tav tm="0">
                                          <p:val>
                                            <p:strVal val="#ppt_y"/>
                                          </p:val>
                                        </p:tav>
                                        <p:tav tm="100000">
                                          <p:val>
                                            <p:strVal val="#ppt_y"/>
                                          </p:val>
                                        </p:tav>
                                      </p:tavLst>
                                    </p:anim>
                                  </p:childTnLst>
                                </p:cTn>
                              </p:par>
                            </p:childTnLst>
                          </p:cTn>
                        </p:par>
                        <p:par>
                          <p:cTn id="11" fill="hold" nodeType="afterGroup">
                            <p:stCondLst>
                              <p:cond delay="1840"/>
                            </p:stCondLst>
                            <p:childTnLst>
                              <p:par>
                                <p:cTn id="12" presetID="39" presetClass="entr" presetSubtype="0" accel="100000" fill="hold" nodeType="afterEffect">
                                  <p:stCondLst>
                                    <p:cond delay="2000"/>
                                  </p:stCondLst>
                                  <p:iterate type="wd">
                                    <p:tmPct val="3000"/>
                                  </p:iterate>
                                  <p:childTnLst>
                                    <p:set>
                                      <p:cBhvr>
                                        <p:cTn id="13" dur="1" fill="hold">
                                          <p:stCondLst>
                                            <p:cond delay="0"/>
                                          </p:stCondLst>
                                        </p:cTn>
                                        <p:tgtEl>
                                          <p:spTgt spid="3127"/>
                                        </p:tgtEl>
                                        <p:attrNameLst>
                                          <p:attrName>style.visibility</p:attrName>
                                        </p:attrNameLst>
                                      </p:cBhvr>
                                      <p:to>
                                        <p:strVal val="visible"/>
                                      </p:to>
                                    </p:set>
                                    <p:anim calcmode="lin" valueType="num">
                                      <p:cBhvr>
                                        <p:cTn id="14" dur="1000" fill="hold"/>
                                        <p:tgtEl>
                                          <p:spTgt spid="3127"/>
                                        </p:tgtEl>
                                        <p:attrNameLst>
                                          <p:attrName>ppt_h</p:attrName>
                                        </p:attrNameLst>
                                      </p:cBhvr>
                                      <p:tavLst>
                                        <p:tav tm="0">
                                          <p:val>
                                            <p:strVal val="#ppt_h/20"/>
                                          </p:val>
                                        </p:tav>
                                        <p:tav tm="50000">
                                          <p:val>
                                            <p:strVal val="#ppt_h/20"/>
                                          </p:val>
                                        </p:tav>
                                        <p:tav tm="100000">
                                          <p:val>
                                            <p:strVal val="#ppt_h"/>
                                          </p:val>
                                        </p:tav>
                                      </p:tavLst>
                                    </p:anim>
                                    <p:anim calcmode="lin" valueType="num">
                                      <p:cBhvr>
                                        <p:cTn id="15" dur="1000" fill="hold"/>
                                        <p:tgtEl>
                                          <p:spTgt spid="3127"/>
                                        </p:tgtEl>
                                        <p:attrNameLst>
                                          <p:attrName>ppt_w</p:attrName>
                                        </p:attrNameLst>
                                      </p:cBhvr>
                                      <p:tavLst>
                                        <p:tav tm="0">
                                          <p:val>
                                            <p:strVal val="#ppt_w+.3"/>
                                          </p:val>
                                        </p:tav>
                                        <p:tav tm="50000">
                                          <p:val>
                                            <p:strVal val="#ppt_w+.3"/>
                                          </p:val>
                                        </p:tav>
                                        <p:tav tm="100000">
                                          <p:val>
                                            <p:strVal val="#ppt_w"/>
                                          </p:val>
                                        </p:tav>
                                      </p:tavLst>
                                    </p:anim>
                                    <p:anim calcmode="lin" valueType="num">
                                      <p:cBhvr>
                                        <p:cTn id="16" dur="1000" fill="hold"/>
                                        <p:tgtEl>
                                          <p:spTgt spid="3127"/>
                                        </p:tgtEl>
                                        <p:attrNameLst>
                                          <p:attrName>ppt_x</p:attrName>
                                        </p:attrNameLst>
                                      </p:cBhvr>
                                      <p:tavLst>
                                        <p:tav tm="0">
                                          <p:val>
                                            <p:strVal val="#ppt_x-.3"/>
                                          </p:val>
                                        </p:tav>
                                        <p:tav tm="50000">
                                          <p:val>
                                            <p:strVal val="#ppt_x"/>
                                          </p:val>
                                        </p:tav>
                                        <p:tav tm="100000">
                                          <p:val>
                                            <p:strVal val="#ppt_x"/>
                                          </p:val>
                                        </p:tav>
                                      </p:tavLst>
                                    </p:anim>
                                    <p:anim calcmode="lin" valueType="num">
                                      <p:cBhvr>
                                        <p:cTn id="17" dur="1000" fill="hold"/>
                                        <p:tgtEl>
                                          <p:spTgt spid="3127"/>
                                        </p:tgtEl>
                                        <p:attrNameLst>
                                          <p:attrName>ppt_y</p:attrName>
                                        </p:attrNameLst>
                                      </p:cBhvr>
                                      <p:tavLst>
                                        <p:tav tm="0">
                                          <p:val>
                                            <p:strVal val="#ppt_y"/>
                                          </p:val>
                                        </p:tav>
                                        <p:tav tm="100000">
                                          <p:val>
                                            <p:strVal val="#ppt_y"/>
                                          </p:val>
                                        </p:tav>
                                      </p:tavLst>
                                    </p:anim>
                                  </p:childTnLst>
                                </p:cTn>
                              </p:par>
                              <p:par>
                                <p:cTn id="18" presetID="17" presetClass="entr" presetSubtype="2" fill="hold" nodeType="withEffect">
                                  <p:stCondLst>
                                    <p:cond delay="4000"/>
                                  </p:stCondLst>
                                  <p:iterate type="lt">
                                    <p:tmPct val="4000"/>
                                  </p:iterate>
                                  <p:childTnLst>
                                    <p:set>
                                      <p:cBhvr>
                                        <p:cTn id="19" dur="1" fill="hold">
                                          <p:stCondLst>
                                            <p:cond delay="0"/>
                                          </p:stCondLst>
                                        </p:cTn>
                                        <p:tgtEl>
                                          <p:spTgt spid="3115"/>
                                        </p:tgtEl>
                                        <p:attrNameLst>
                                          <p:attrName>style.visibility</p:attrName>
                                        </p:attrNameLst>
                                      </p:cBhvr>
                                      <p:to>
                                        <p:strVal val="visible"/>
                                      </p:to>
                                    </p:set>
                                    <p:anim calcmode="lin" valueType="num">
                                      <p:cBhvr>
                                        <p:cTn id="20" dur="1000" fill="hold"/>
                                        <p:tgtEl>
                                          <p:spTgt spid="3115"/>
                                        </p:tgtEl>
                                        <p:attrNameLst>
                                          <p:attrName>ppt_x</p:attrName>
                                        </p:attrNameLst>
                                      </p:cBhvr>
                                      <p:tavLst>
                                        <p:tav tm="0">
                                          <p:val>
                                            <p:strVal val="#ppt_x+#ppt_w/2"/>
                                          </p:val>
                                        </p:tav>
                                        <p:tav tm="100000">
                                          <p:val>
                                            <p:strVal val="#ppt_x"/>
                                          </p:val>
                                        </p:tav>
                                      </p:tavLst>
                                    </p:anim>
                                    <p:anim calcmode="lin" valueType="num">
                                      <p:cBhvr>
                                        <p:cTn id="21" dur="1000" fill="hold"/>
                                        <p:tgtEl>
                                          <p:spTgt spid="3115"/>
                                        </p:tgtEl>
                                        <p:attrNameLst>
                                          <p:attrName>ppt_y</p:attrName>
                                        </p:attrNameLst>
                                      </p:cBhvr>
                                      <p:tavLst>
                                        <p:tav tm="0">
                                          <p:val>
                                            <p:strVal val="#ppt_y"/>
                                          </p:val>
                                        </p:tav>
                                        <p:tav tm="100000">
                                          <p:val>
                                            <p:strVal val="#ppt_y"/>
                                          </p:val>
                                        </p:tav>
                                      </p:tavLst>
                                    </p:anim>
                                    <p:anim calcmode="lin" valueType="num">
                                      <p:cBhvr>
                                        <p:cTn id="22" dur="1000" fill="hold"/>
                                        <p:tgtEl>
                                          <p:spTgt spid="3115"/>
                                        </p:tgtEl>
                                        <p:attrNameLst>
                                          <p:attrName>ppt_w</p:attrName>
                                        </p:attrNameLst>
                                      </p:cBhvr>
                                      <p:tavLst>
                                        <p:tav tm="0">
                                          <p:val>
                                            <p:fltVal val="0"/>
                                          </p:val>
                                        </p:tav>
                                        <p:tav tm="100000">
                                          <p:val>
                                            <p:strVal val="#ppt_w"/>
                                          </p:val>
                                        </p:tav>
                                      </p:tavLst>
                                    </p:anim>
                                    <p:anim calcmode="lin" valueType="num">
                                      <p:cBhvr>
                                        <p:cTn id="23" dur="1000" fill="hold"/>
                                        <p:tgtEl>
                                          <p:spTgt spid="3115"/>
                                        </p:tgtEl>
                                        <p:attrNameLst>
                                          <p:attrName>ppt_h</p:attrName>
                                        </p:attrNameLst>
                                      </p:cBhvr>
                                      <p:tavLst>
                                        <p:tav tm="0">
                                          <p:val>
                                            <p:strVal val="#ppt_h"/>
                                          </p:val>
                                        </p:tav>
                                        <p:tav tm="100000">
                                          <p:val>
                                            <p:strVal val="#ppt_h"/>
                                          </p:val>
                                        </p:tav>
                                      </p:tavLst>
                                    </p:anim>
                                  </p:childTnLst>
                                </p:cTn>
                              </p:par>
                            </p:childTnLst>
                          </p:cTn>
                        </p:par>
                        <p:par>
                          <p:cTn id="24" fill="hold" nodeType="afterGroup">
                            <p:stCondLst>
                              <p:cond delay="7880"/>
                            </p:stCondLst>
                            <p:childTnLst>
                              <p:par>
                                <p:cTn id="25" presetID="21" presetClass="entr" presetSubtype="4" fill="hold" nodeType="afterEffect">
                                  <p:stCondLst>
                                    <p:cond delay="0"/>
                                  </p:stCondLst>
                                  <p:iterate type="lt">
                                    <p:tmPct val="4000"/>
                                  </p:iterate>
                                  <p:childTnLst>
                                    <p:set>
                                      <p:cBhvr>
                                        <p:cTn id="26" dur="1" fill="hold">
                                          <p:stCondLst>
                                            <p:cond delay="0"/>
                                          </p:stCondLst>
                                        </p:cTn>
                                        <p:tgtEl>
                                          <p:spTgt spid="3123"/>
                                        </p:tgtEl>
                                        <p:attrNameLst>
                                          <p:attrName>style.visibility</p:attrName>
                                        </p:attrNameLst>
                                      </p:cBhvr>
                                      <p:to>
                                        <p:strVal val="visible"/>
                                      </p:to>
                                    </p:set>
                                    <p:animEffect transition="in" filter="wheel(4)">
                                      <p:cBhvr>
                                        <p:cTn id="27" dur="1000"/>
                                        <p:tgtEl>
                                          <p:spTgt spid="3123"/>
                                        </p:tgtEl>
                                      </p:cBhvr>
                                    </p:animEffect>
                                  </p:childTnLst>
                                </p:cTn>
                              </p:par>
                            </p:childTnLst>
                          </p:cTn>
                        </p:par>
                        <p:par>
                          <p:cTn id="28" fill="hold" nodeType="afterGroup">
                            <p:stCondLst>
                              <p:cond delay="9280"/>
                            </p:stCondLst>
                            <p:childTnLst>
                              <p:par>
                                <p:cTn id="29" presetID="51" presetClass="entr" presetSubtype="0" fill="hold" nodeType="afterEffect">
                                  <p:stCondLst>
                                    <p:cond delay="0"/>
                                  </p:stCondLst>
                                  <p:iterate type="lt">
                                    <p:tmPct val="6000"/>
                                  </p:iterate>
                                  <p:childTnLst>
                                    <p:set>
                                      <p:cBhvr>
                                        <p:cTn id="30" dur="1" fill="hold">
                                          <p:stCondLst>
                                            <p:cond delay="0"/>
                                          </p:stCondLst>
                                        </p:cTn>
                                        <p:tgtEl>
                                          <p:spTgt spid="3124"/>
                                        </p:tgtEl>
                                        <p:attrNameLst>
                                          <p:attrName>style.visibility</p:attrName>
                                        </p:attrNameLst>
                                      </p:cBhvr>
                                      <p:to>
                                        <p:strVal val="visible"/>
                                      </p:to>
                                    </p:set>
                                    <p:animEffect transition="in" filter="fade">
                                      <p:cBhvr>
                                        <p:cTn id="31" dur="770" decel="100000"/>
                                        <p:tgtEl>
                                          <p:spTgt spid="3124"/>
                                        </p:tgtEl>
                                      </p:cBhvr>
                                    </p:animEffect>
                                    <p:animScale>
                                      <p:cBhvr>
                                        <p:cTn id="32" dur="770" decel="100000"/>
                                        <p:tgtEl>
                                          <p:spTgt spid="3124"/>
                                        </p:tgtEl>
                                      </p:cBhvr>
                                      <p:from x="10000" y="10000"/>
                                      <p:to x="200000" y="450000"/>
                                    </p:animScale>
                                    <p:animScale>
                                      <p:cBhvr>
                                        <p:cTn id="33" dur="1230" accel="100000" fill="hold">
                                          <p:stCondLst>
                                            <p:cond delay="770"/>
                                          </p:stCondLst>
                                        </p:cTn>
                                        <p:tgtEl>
                                          <p:spTgt spid="3124"/>
                                        </p:tgtEl>
                                      </p:cBhvr>
                                      <p:from x="200000" y="450000"/>
                                      <p:to x="100000" y="100000"/>
                                    </p:animScale>
                                    <p:set>
                                      <p:cBhvr>
                                        <p:cTn id="34" dur="770" fill="hold"/>
                                        <p:tgtEl>
                                          <p:spTgt spid="3124"/>
                                        </p:tgtEl>
                                        <p:attrNameLst>
                                          <p:attrName>ppt_x</p:attrName>
                                        </p:attrNameLst>
                                      </p:cBhvr>
                                      <p:to>
                                        <p:strVal val="(0.5)"/>
                                      </p:to>
                                    </p:set>
                                    <p:anim from="(0.5)" to="(#ppt_x)" calcmode="lin" valueType="num">
                                      <p:cBhvr>
                                        <p:cTn id="35" dur="1230" accel="100000" fill="hold">
                                          <p:stCondLst>
                                            <p:cond delay="770"/>
                                          </p:stCondLst>
                                        </p:cTn>
                                        <p:tgtEl>
                                          <p:spTgt spid="3124"/>
                                        </p:tgtEl>
                                        <p:attrNameLst>
                                          <p:attrName>ppt_x</p:attrName>
                                        </p:attrNameLst>
                                      </p:cBhvr>
                                    </p:anim>
                                    <p:set>
                                      <p:cBhvr>
                                        <p:cTn id="36" dur="770" fill="hold"/>
                                        <p:tgtEl>
                                          <p:spTgt spid="3124"/>
                                        </p:tgtEl>
                                        <p:attrNameLst>
                                          <p:attrName>ppt_y</p:attrName>
                                        </p:attrNameLst>
                                      </p:cBhvr>
                                      <p:to>
                                        <p:strVal val="(#ppt_y+0.4)"/>
                                      </p:to>
                                    </p:set>
                                    <p:anim from="(#ppt_y+0.4)" to="(#ppt_y)" calcmode="lin" valueType="num">
                                      <p:cBhvr>
                                        <p:cTn id="37" dur="1230" accel="100000" fill="hold">
                                          <p:stCondLst>
                                            <p:cond delay="770"/>
                                          </p:stCondLst>
                                        </p:cTn>
                                        <p:tgtEl>
                                          <p:spTgt spid="3124"/>
                                        </p:tgtEl>
                                        <p:attrNameLst>
                                          <p:attrName>ppt_y</p:attrName>
                                        </p:attrNameLst>
                                      </p:cBhvr>
                                    </p:anim>
                                  </p:childTnLst>
                                </p:cTn>
                              </p:par>
                              <p:par>
                                <p:cTn id="38" presetID="51" presetClass="entr" presetSubtype="0" fill="hold" nodeType="withEffect">
                                  <p:stCondLst>
                                    <p:cond delay="0"/>
                                  </p:stCondLst>
                                  <p:iterate type="lt">
                                    <p:tmPct val="6000"/>
                                  </p:iterate>
                                  <p:childTnLst>
                                    <p:set>
                                      <p:cBhvr>
                                        <p:cTn id="39" dur="1" fill="hold">
                                          <p:stCondLst>
                                            <p:cond delay="0"/>
                                          </p:stCondLst>
                                        </p:cTn>
                                        <p:tgtEl>
                                          <p:spTgt spid="3125"/>
                                        </p:tgtEl>
                                        <p:attrNameLst>
                                          <p:attrName>style.visibility</p:attrName>
                                        </p:attrNameLst>
                                      </p:cBhvr>
                                      <p:to>
                                        <p:strVal val="visible"/>
                                      </p:to>
                                    </p:set>
                                    <p:animEffect transition="in" filter="fade">
                                      <p:cBhvr>
                                        <p:cTn id="40" dur="770" decel="100000"/>
                                        <p:tgtEl>
                                          <p:spTgt spid="3125"/>
                                        </p:tgtEl>
                                      </p:cBhvr>
                                    </p:animEffect>
                                    <p:animScale>
                                      <p:cBhvr>
                                        <p:cTn id="41" dur="770" decel="100000"/>
                                        <p:tgtEl>
                                          <p:spTgt spid="3125"/>
                                        </p:tgtEl>
                                      </p:cBhvr>
                                      <p:from x="10000" y="10000"/>
                                      <p:to x="200000" y="450000"/>
                                    </p:animScale>
                                    <p:animScale>
                                      <p:cBhvr>
                                        <p:cTn id="42" dur="1230" accel="100000" fill="hold">
                                          <p:stCondLst>
                                            <p:cond delay="770"/>
                                          </p:stCondLst>
                                        </p:cTn>
                                        <p:tgtEl>
                                          <p:spTgt spid="3125"/>
                                        </p:tgtEl>
                                      </p:cBhvr>
                                      <p:from x="200000" y="450000"/>
                                      <p:to x="100000" y="100000"/>
                                    </p:animScale>
                                    <p:set>
                                      <p:cBhvr>
                                        <p:cTn id="43" dur="770" fill="hold"/>
                                        <p:tgtEl>
                                          <p:spTgt spid="3125"/>
                                        </p:tgtEl>
                                        <p:attrNameLst>
                                          <p:attrName>ppt_x</p:attrName>
                                        </p:attrNameLst>
                                      </p:cBhvr>
                                      <p:to>
                                        <p:strVal val="(0.5)"/>
                                      </p:to>
                                    </p:set>
                                    <p:anim from="(0.5)" to="(#ppt_x)" calcmode="lin" valueType="num">
                                      <p:cBhvr>
                                        <p:cTn id="44" dur="1230" accel="100000" fill="hold">
                                          <p:stCondLst>
                                            <p:cond delay="770"/>
                                          </p:stCondLst>
                                        </p:cTn>
                                        <p:tgtEl>
                                          <p:spTgt spid="3125"/>
                                        </p:tgtEl>
                                        <p:attrNameLst>
                                          <p:attrName>ppt_x</p:attrName>
                                        </p:attrNameLst>
                                      </p:cBhvr>
                                    </p:anim>
                                    <p:set>
                                      <p:cBhvr>
                                        <p:cTn id="45" dur="770" fill="hold"/>
                                        <p:tgtEl>
                                          <p:spTgt spid="3125"/>
                                        </p:tgtEl>
                                        <p:attrNameLst>
                                          <p:attrName>ppt_y</p:attrName>
                                        </p:attrNameLst>
                                      </p:cBhvr>
                                      <p:to>
                                        <p:strVal val="(#ppt_y+0.4)"/>
                                      </p:to>
                                    </p:set>
                                    <p:anim from="(#ppt_y+0.4)" to="(#ppt_y)" calcmode="lin" valueType="num">
                                      <p:cBhvr>
                                        <p:cTn id="46" dur="1230" accel="100000" fill="hold">
                                          <p:stCondLst>
                                            <p:cond delay="770"/>
                                          </p:stCondLst>
                                        </p:cTn>
                                        <p:tgtEl>
                                          <p:spTgt spid="3125"/>
                                        </p:tgtEl>
                                        <p:attrNameLst>
                                          <p:attrName>ppt_y</p:attrName>
                                        </p:attrNameLst>
                                      </p:cBhvr>
                                    </p:anim>
                                  </p:childTnLst>
                                </p:cTn>
                              </p:par>
                              <p:par>
                                <p:cTn id="47" presetID="51" presetClass="entr" presetSubtype="0" fill="hold" nodeType="withEffect">
                                  <p:stCondLst>
                                    <p:cond delay="0"/>
                                  </p:stCondLst>
                                  <p:iterate type="lt">
                                    <p:tmPct val="6000"/>
                                  </p:iterate>
                                  <p:childTnLst>
                                    <p:set>
                                      <p:cBhvr>
                                        <p:cTn id="48" dur="1" fill="hold">
                                          <p:stCondLst>
                                            <p:cond delay="0"/>
                                          </p:stCondLst>
                                        </p:cTn>
                                        <p:tgtEl>
                                          <p:spTgt spid="3126"/>
                                        </p:tgtEl>
                                        <p:attrNameLst>
                                          <p:attrName>style.visibility</p:attrName>
                                        </p:attrNameLst>
                                      </p:cBhvr>
                                      <p:to>
                                        <p:strVal val="visible"/>
                                      </p:to>
                                    </p:set>
                                    <p:animEffect transition="in" filter="fade">
                                      <p:cBhvr>
                                        <p:cTn id="49" dur="770" decel="100000"/>
                                        <p:tgtEl>
                                          <p:spTgt spid="3126"/>
                                        </p:tgtEl>
                                      </p:cBhvr>
                                    </p:animEffect>
                                    <p:animScale>
                                      <p:cBhvr>
                                        <p:cTn id="50" dur="770" decel="100000"/>
                                        <p:tgtEl>
                                          <p:spTgt spid="3126"/>
                                        </p:tgtEl>
                                      </p:cBhvr>
                                      <p:from x="10000" y="10000"/>
                                      <p:to x="200000" y="450000"/>
                                    </p:animScale>
                                    <p:animScale>
                                      <p:cBhvr>
                                        <p:cTn id="51" dur="1230" accel="100000" fill="hold">
                                          <p:stCondLst>
                                            <p:cond delay="770"/>
                                          </p:stCondLst>
                                        </p:cTn>
                                        <p:tgtEl>
                                          <p:spTgt spid="3126"/>
                                        </p:tgtEl>
                                      </p:cBhvr>
                                      <p:from x="200000" y="450000"/>
                                      <p:to x="100000" y="100000"/>
                                    </p:animScale>
                                    <p:set>
                                      <p:cBhvr>
                                        <p:cTn id="52" dur="770" fill="hold"/>
                                        <p:tgtEl>
                                          <p:spTgt spid="3126"/>
                                        </p:tgtEl>
                                        <p:attrNameLst>
                                          <p:attrName>ppt_x</p:attrName>
                                        </p:attrNameLst>
                                      </p:cBhvr>
                                      <p:to>
                                        <p:strVal val="(0.5)"/>
                                      </p:to>
                                    </p:set>
                                    <p:anim from="(0.5)" to="(#ppt_x)" calcmode="lin" valueType="num">
                                      <p:cBhvr>
                                        <p:cTn id="53" dur="1230" accel="100000" fill="hold">
                                          <p:stCondLst>
                                            <p:cond delay="770"/>
                                          </p:stCondLst>
                                        </p:cTn>
                                        <p:tgtEl>
                                          <p:spTgt spid="3126"/>
                                        </p:tgtEl>
                                        <p:attrNameLst>
                                          <p:attrName>ppt_x</p:attrName>
                                        </p:attrNameLst>
                                      </p:cBhvr>
                                    </p:anim>
                                    <p:set>
                                      <p:cBhvr>
                                        <p:cTn id="54" dur="770" fill="hold"/>
                                        <p:tgtEl>
                                          <p:spTgt spid="3126"/>
                                        </p:tgtEl>
                                        <p:attrNameLst>
                                          <p:attrName>ppt_y</p:attrName>
                                        </p:attrNameLst>
                                      </p:cBhvr>
                                      <p:to>
                                        <p:strVal val="(#ppt_y+0.4)"/>
                                      </p:to>
                                    </p:set>
                                    <p:anim from="(#ppt_y+0.4)" to="(#ppt_y)" calcmode="lin" valueType="num">
                                      <p:cBhvr>
                                        <p:cTn id="55" dur="1230" accel="100000" fill="hold">
                                          <p:stCondLst>
                                            <p:cond delay="770"/>
                                          </p:stCondLst>
                                        </p:cTn>
                                        <p:tgtEl>
                                          <p:spTgt spid="3126"/>
                                        </p:tgtEl>
                                        <p:attrNameLst>
                                          <p:attrName>ppt_y</p:attrName>
                                        </p:attrNameLst>
                                      </p:cBhvr>
                                    </p:anim>
                                  </p:childTnLst>
                                </p:cTn>
                              </p:par>
                            </p:childTnLst>
                          </p:cTn>
                        </p:par>
                        <p:par>
                          <p:cTn id="56" fill="hold" nodeType="afterGroup">
                            <p:stCondLst>
                              <p:cond delay="11760"/>
                            </p:stCondLst>
                            <p:childTnLst>
                              <p:par>
                                <p:cTn id="57" presetID="17" presetClass="entr" presetSubtype="8" fill="hold" nodeType="afterEffect">
                                  <p:stCondLst>
                                    <p:cond delay="0"/>
                                  </p:stCondLst>
                                  <p:childTnLst>
                                    <p:set>
                                      <p:cBhvr>
                                        <p:cTn id="58" dur="1" fill="hold">
                                          <p:stCondLst>
                                            <p:cond delay="0"/>
                                          </p:stCondLst>
                                        </p:cTn>
                                        <p:tgtEl>
                                          <p:spTgt spid="3102"/>
                                        </p:tgtEl>
                                        <p:attrNameLst>
                                          <p:attrName>style.visibility</p:attrName>
                                        </p:attrNameLst>
                                      </p:cBhvr>
                                      <p:to>
                                        <p:strVal val="visible"/>
                                      </p:to>
                                    </p:set>
                                    <p:anim calcmode="lin" valueType="num">
                                      <p:cBhvr>
                                        <p:cTn id="59" dur="2000" fill="hold"/>
                                        <p:tgtEl>
                                          <p:spTgt spid="3102"/>
                                        </p:tgtEl>
                                        <p:attrNameLst>
                                          <p:attrName>ppt_x</p:attrName>
                                        </p:attrNameLst>
                                      </p:cBhvr>
                                      <p:tavLst>
                                        <p:tav tm="0">
                                          <p:val>
                                            <p:strVal val="#ppt_x-#ppt_w/2"/>
                                          </p:val>
                                        </p:tav>
                                        <p:tav tm="100000">
                                          <p:val>
                                            <p:strVal val="#ppt_x"/>
                                          </p:val>
                                        </p:tav>
                                      </p:tavLst>
                                    </p:anim>
                                    <p:anim calcmode="lin" valueType="num">
                                      <p:cBhvr>
                                        <p:cTn id="60" dur="2000" fill="hold"/>
                                        <p:tgtEl>
                                          <p:spTgt spid="3102"/>
                                        </p:tgtEl>
                                        <p:attrNameLst>
                                          <p:attrName>ppt_y</p:attrName>
                                        </p:attrNameLst>
                                      </p:cBhvr>
                                      <p:tavLst>
                                        <p:tav tm="0">
                                          <p:val>
                                            <p:strVal val="#ppt_y"/>
                                          </p:val>
                                        </p:tav>
                                        <p:tav tm="100000">
                                          <p:val>
                                            <p:strVal val="#ppt_y"/>
                                          </p:val>
                                        </p:tav>
                                      </p:tavLst>
                                    </p:anim>
                                    <p:anim calcmode="lin" valueType="num">
                                      <p:cBhvr>
                                        <p:cTn id="61" dur="2000" fill="hold"/>
                                        <p:tgtEl>
                                          <p:spTgt spid="3102"/>
                                        </p:tgtEl>
                                        <p:attrNameLst>
                                          <p:attrName>ppt_w</p:attrName>
                                        </p:attrNameLst>
                                      </p:cBhvr>
                                      <p:tavLst>
                                        <p:tav tm="0">
                                          <p:val>
                                            <p:fltVal val="0"/>
                                          </p:val>
                                        </p:tav>
                                        <p:tav tm="100000">
                                          <p:val>
                                            <p:strVal val="#ppt_w"/>
                                          </p:val>
                                        </p:tav>
                                      </p:tavLst>
                                    </p:anim>
                                    <p:anim calcmode="lin" valueType="num">
                                      <p:cBhvr>
                                        <p:cTn id="62" dur="2000" fill="hold"/>
                                        <p:tgtEl>
                                          <p:spTgt spid="3102"/>
                                        </p:tgtEl>
                                        <p:attrNameLst>
                                          <p:attrName>ppt_h</p:attrName>
                                        </p:attrNameLst>
                                      </p:cBhvr>
                                      <p:tavLst>
                                        <p:tav tm="0">
                                          <p:val>
                                            <p:strVal val="#ppt_h"/>
                                          </p:val>
                                        </p:tav>
                                        <p:tav tm="100000">
                                          <p:val>
                                            <p:strVal val="#ppt_h"/>
                                          </p:val>
                                        </p:tav>
                                      </p:tavLst>
                                    </p:anim>
                                  </p:childTnLst>
                                </p:cTn>
                              </p:par>
                              <p:par>
                                <p:cTn id="63" presetID="17" presetClass="entr" presetSubtype="8" fill="hold" nodeType="withEffect">
                                  <p:stCondLst>
                                    <p:cond delay="0"/>
                                  </p:stCondLst>
                                  <p:childTnLst>
                                    <p:set>
                                      <p:cBhvr>
                                        <p:cTn id="64" dur="1" fill="hold">
                                          <p:stCondLst>
                                            <p:cond delay="0"/>
                                          </p:stCondLst>
                                        </p:cTn>
                                        <p:tgtEl>
                                          <p:spTgt spid="3103"/>
                                        </p:tgtEl>
                                        <p:attrNameLst>
                                          <p:attrName>style.visibility</p:attrName>
                                        </p:attrNameLst>
                                      </p:cBhvr>
                                      <p:to>
                                        <p:strVal val="visible"/>
                                      </p:to>
                                    </p:set>
                                    <p:anim calcmode="lin" valueType="num">
                                      <p:cBhvr>
                                        <p:cTn id="65" dur="2000" fill="hold"/>
                                        <p:tgtEl>
                                          <p:spTgt spid="3103"/>
                                        </p:tgtEl>
                                        <p:attrNameLst>
                                          <p:attrName>ppt_x</p:attrName>
                                        </p:attrNameLst>
                                      </p:cBhvr>
                                      <p:tavLst>
                                        <p:tav tm="0">
                                          <p:val>
                                            <p:strVal val="#ppt_x-#ppt_w/2"/>
                                          </p:val>
                                        </p:tav>
                                        <p:tav tm="100000">
                                          <p:val>
                                            <p:strVal val="#ppt_x"/>
                                          </p:val>
                                        </p:tav>
                                      </p:tavLst>
                                    </p:anim>
                                    <p:anim calcmode="lin" valueType="num">
                                      <p:cBhvr>
                                        <p:cTn id="66" dur="2000" fill="hold"/>
                                        <p:tgtEl>
                                          <p:spTgt spid="3103"/>
                                        </p:tgtEl>
                                        <p:attrNameLst>
                                          <p:attrName>ppt_y</p:attrName>
                                        </p:attrNameLst>
                                      </p:cBhvr>
                                      <p:tavLst>
                                        <p:tav tm="0">
                                          <p:val>
                                            <p:strVal val="#ppt_y"/>
                                          </p:val>
                                        </p:tav>
                                        <p:tav tm="100000">
                                          <p:val>
                                            <p:strVal val="#ppt_y"/>
                                          </p:val>
                                        </p:tav>
                                      </p:tavLst>
                                    </p:anim>
                                    <p:anim calcmode="lin" valueType="num">
                                      <p:cBhvr>
                                        <p:cTn id="67" dur="2000" fill="hold"/>
                                        <p:tgtEl>
                                          <p:spTgt spid="3103"/>
                                        </p:tgtEl>
                                        <p:attrNameLst>
                                          <p:attrName>ppt_w</p:attrName>
                                        </p:attrNameLst>
                                      </p:cBhvr>
                                      <p:tavLst>
                                        <p:tav tm="0">
                                          <p:val>
                                            <p:fltVal val="0"/>
                                          </p:val>
                                        </p:tav>
                                        <p:tav tm="100000">
                                          <p:val>
                                            <p:strVal val="#ppt_w"/>
                                          </p:val>
                                        </p:tav>
                                      </p:tavLst>
                                    </p:anim>
                                    <p:anim calcmode="lin" valueType="num">
                                      <p:cBhvr>
                                        <p:cTn id="68" dur="2000" fill="hold"/>
                                        <p:tgtEl>
                                          <p:spTgt spid="3103"/>
                                        </p:tgtEl>
                                        <p:attrNameLst>
                                          <p:attrName>ppt_h</p:attrName>
                                        </p:attrNameLst>
                                      </p:cBhvr>
                                      <p:tavLst>
                                        <p:tav tm="0">
                                          <p:val>
                                            <p:strVal val="#ppt_h"/>
                                          </p:val>
                                        </p:tav>
                                        <p:tav tm="100000">
                                          <p:val>
                                            <p:strVal val="#ppt_h"/>
                                          </p:val>
                                        </p:tav>
                                      </p:tavLst>
                                    </p:anim>
                                  </p:childTnLst>
                                </p:cTn>
                              </p:par>
                              <p:par>
                                <p:cTn id="69" presetID="17" presetClass="entr" presetSubtype="8" fill="hold" nodeType="withEffect">
                                  <p:stCondLst>
                                    <p:cond delay="0"/>
                                  </p:stCondLst>
                                  <p:childTnLst>
                                    <p:set>
                                      <p:cBhvr>
                                        <p:cTn id="70" dur="1" fill="hold">
                                          <p:stCondLst>
                                            <p:cond delay="0"/>
                                          </p:stCondLst>
                                        </p:cTn>
                                        <p:tgtEl>
                                          <p:spTgt spid="3104"/>
                                        </p:tgtEl>
                                        <p:attrNameLst>
                                          <p:attrName>style.visibility</p:attrName>
                                        </p:attrNameLst>
                                      </p:cBhvr>
                                      <p:to>
                                        <p:strVal val="visible"/>
                                      </p:to>
                                    </p:set>
                                    <p:anim calcmode="lin" valueType="num">
                                      <p:cBhvr>
                                        <p:cTn id="71" dur="2000" fill="hold"/>
                                        <p:tgtEl>
                                          <p:spTgt spid="3104"/>
                                        </p:tgtEl>
                                        <p:attrNameLst>
                                          <p:attrName>ppt_x</p:attrName>
                                        </p:attrNameLst>
                                      </p:cBhvr>
                                      <p:tavLst>
                                        <p:tav tm="0">
                                          <p:val>
                                            <p:strVal val="#ppt_x-#ppt_w/2"/>
                                          </p:val>
                                        </p:tav>
                                        <p:tav tm="100000">
                                          <p:val>
                                            <p:strVal val="#ppt_x"/>
                                          </p:val>
                                        </p:tav>
                                      </p:tavLst>
                                    </p:anim>
                                    <p:anim calcmode="lin" valueType="num">
                                      <p:cBhvr>
                                        <p:cTn id="72" dur="2000" fill="hold"/>
                                        <p:tgtEl>
                                          <p:spTgt spid="3104"/>
                                        </p:tgtEl>
                                        <p:attrNameLst>
                                          <p:attrName>ppt_y</p:attrName>
                                        </p:attrNameLst>
                                      </p:cBhvr>
                                      <p:tavLst>
                                        <p:tav tm="0">
                                          <p:val>
                                            <p:strVal val="#ppt_y"/>
                                          </p:val>
                                        </p:tav>
                                        <p:tav tm="100000">
                                          <p:val>
                                            <p:strVal val="#ppt_y"/>
                                          </p:val>
                                        </p:tav>
                                      </p:tavLst>
                                    </p:anim>
                                    <p:anim calcmode="lin" valueType="num">
                                      <p:cBhvr>
                                        <p:cTn id="73" dur="2000" fill="hold"/>
                                        <p:tgtEl>
                                          <p:spTgt spid="3104"/>
                                        </p:tgtEl>
                                        <p:attrNameLst>
                                          <p:attrName>ppt_w</p:attrName>
                                        </p:attrNameLst>
                                      </p:cBhvr>
                                      <p:tavLst>
                                        <p:tav tm="0">
                                          <p:val>
                                            <p:fltVal val="0"/>
                                          </p:val>
                                        </p:tav>
                                        <p:tav tm="100000">
                                          <p:val>
                                            <p:strVal val="#ppt_w"/>
                                          </p:val>
                                        </p:tav>
                                      </p:tavLst>
                                    </p:anim>
                                    <p:anim calcmode="lin" valueType="num">
                                      <p:cBhvr>
                                        <p:cTn id="74" dur="2000" fill="hold"/>
                                        <p:tgtEl>
                                          <p:spTgt spid="3104"/>
                                        </p:tgtEl>
                                        <p:attrNameLst>
                                          <p:attrName>ppt_h</p:attrName>
                                        </p:attrNameLst>
                                      </p:cBhvr>
                                      <p:tavLst>
                                        <p:tav tm="0">
                                          <p:val>
                                            <p:strVal val="#ppt_h"/>
                                          </p:val>
                                        </p:tav>
                                        <p:tav tm="100000">
                                          <p:val>
                                            <p:strVal val="#ppt_h"/>
                                          </p:val>
                                        </p:tav>
                                      </p:tavLst>
                                    </p:anim>
                                  </p:childTnLst>
                                </p:cTn>
                              </p:par>
                              <p:par>
                                <p:cTn id="75" presetID="17" presetClass="entr" presetSubtype="8" fill="hold" nodeType="withEffect">
                                  <p:stCondLst>
                                    <p:cond delay="0"/>
                                  </p:stCondLst>
                                  <p:childTnLst>
                                    <p:set>
                                      <p:cBhvr>
                                        <p:cTn id="76" dur="1" fill="hold">
                                          <p:stCondLst>
                                            <p:cond delay="0"/>
                                          </p:stCondLst>
                                        </p:cTn>
                                        <p:tgtEl>
                                          <p:spTgt spid="3105"/>
                                        </p:tgtEl>
                                        <p:attrNameLst>
                                          <p:attrName>style.visibility</p:attrName>
                                        </p:attrNameLst>
                                      </p:cBhvr>
                                      <p:to>
                                        <p:strVal val="visible"/>
                                      </p:to>
                                    </p:set>
                                    <p:anim calcmode="lin" valueType="num">
                                      <p:cBhvr>
                                        <p:cTn id="77" dur="2000" fill="hold"/>
                                        <p:tgtEl>
                                          <p:spTgt spid="3105"/>
                                        </p:tgtEl>
                                        <p:attrNameLst>
                                          <p:attrName>ppt_x</p:attrName>
                                        </p:attrNameLst>
                                      </p:cBhvr>
                                      <p:tavLst>
                                        <p:tav tm="0">
                                          <p:val>
                                            <p:strVal val="#ppt_x-#ppt_w/2"/>
                                          </p:val>
                                        </p:tav>
                                        <p:tav tm="100000">
                                          <p:val>
                                            <p:strVal val="#ppt_x"/>
                                          </p:val>
                                        </p:tav>
                                      </p:tavLst>
                                    </p:anim>
                                    <p:anim calcmode="lin" valueType="num">
                                      <p:cBhvr>
                                        <p:cTn id="78" dur="2000" fill="hold"/>
                                        <p:tgtEl>
                                          <p:spTgt spid="3105"/>
                                        </p:tgtEl>
                                        <p:attrNameLst>
                                          <p:attrName>ppt_y</p:attrName>
                                        </p:attrNameLst>
                                      </p:cBhvr>
                                      <p:tavLst>
                                        <p:tav tm="0">
                                          <p:val>
                                            <p:strVal val="#ppt_y"/>
                                          </p:val>
                                        </p:tav>
                                        <p:tav tm="100000">
                                          <p:val>
                                            <p:strVal val="#ppt_y"/>
                                          </p:val>
                                        </p:tav>
                                      </p:tavLst>
                                    </p:anim>
                                    <p:anim calcmode="lin" valueType="num">
                                      <p:cBhvr>
                                        <p:cTn id="79" dur="2000" fill="hold"/>
                                        <p:tgtEl>
                                          <p:spTgt spid="3105"/>
                                        </p:tgtEl>
                                        <p:attrNameLst>
                                          <p:attrName>ppt_w</p:attrName>
                                        </p:attrNameLst>
                                      </p:cBhvr>
                                      <p:tavLst>
                                        <p:tav tm="0">
                                          <p:val>
                                            <p:fltVal val="0"/>
                                          </p:val>
                                        </p:tav>
                                        <p:tav tm="100000">
                                          <p:val>
                                            <p:strVal val="#ppt_w"/>
                                          </p:val>
                                        </p:tav>
                                      </p:tavLst>
                                    </p:anim>
                                    <p:anim calcmode="lin" valueType="num">
                                      <p:cBhvr>
                                        <p:cTn id="80" dur="2000" fill="hold"/>
                                        <p:tgtEl>
                                          <p:spTgt spid="3105"/>
                                        </p:tgtEl>
                                        <p:attrNameLst>
                                          <p:attrName>ppt_h</p:attrName>
                                        </p:attrNameLst>
                                      </p:cBhvr>
                                      <p:tavLst>
                                        <p:tav tm="0">
                                          <p:val>
                                            <p:strVal val="#ppt_h"/>
                                          </p:val>
                                        </p:tav>
                                        <p:tav tm="100000">
                                          <p:val>
                                            <p:strVal val="#ppt_h"/>
                                          </p:val>
                                        </p:tav>
                                      </p:tavLst>
                                    </p:anim>
                                  </p:childTnLst>
                                </p:cTn>
                              </p:par>
                              <p:par>
                                <p:cTn id="81" presetID="17" presetClass="entr" presetSubtype="8" fill="hold" nodeType="withEffect">
                                  <p:stCondLst>
                                    <p:cond delay="0"/>
                                  </p:stCondLst>
                                  <p:childTnLst>
                                    <p:set>
                                      <p:cBhvr>
                                        <p:cTn id="82" dur="1" fill="hold">
                                          <p:stCondLst>
                                            <p:cond delay="0"/>
                                          </p:stCondLst>
                                        </p:cTn>
                                        <p:tgtEl>
                                          <p:spTgt spid="3112"/>
                                        </p:tgtEl>
                                        <p:attrNameLst>
                                          <p:attrName>style.visibility</p:attrName>
                                        </p:attrNameLst>
                                      </p:cBhvr>
                                      <p:to>
                                        <p:strVal val="visible"/>
                                      </p:to>
                                    </p:set>
                                    <p:anim calcmode="lin" valueType="num">
                                      <p:cBhvr>
                                        <p:cTn id="83" dur="2000" fill="hold"/>
                                        <p:tgtEl>
                                          <p:spTgt spid="3112"/>
                                        </p:tgtEl>
                                        <p:attrNameLst>
                                          <p:attrName>ppt_x</p:attrName>
                                        </p:attrNameLst>
                                      </p:cBhvr>
                                      <p:tavLst>
                                        <p:tav tm="0">
                                          <p:val>
                                            <p:strVal val="#ppt_x-#ppt_w/2"/>
                                          </p:val>
                                        </p:tav>
                                        <p:tav tm="100000">
                                          <p:val>
                                            <p:strVal val="#ppt_x"/>
                                          </p:val>
                                        </p:tav>
                                      </p:tavLst>
                                    </p:anim>
                                    <p:anim calcmode="lin" valueType="num">
                                      <p:cBhvr>
                                        <p:cTn id="84" dur="2000" fill="hold"/>
                                        <p:tgtEl>
                                          <p:spTgt spid="3112"/>
                                        </p:tgtEl>
                                        <p:attrNameLst>
                                          <p:attrName>ppt_y</p:attrName>
                                        </p:attrNameLst>
                                      </p:cBhvr>
                                      <p:tavLst>
                                        <p:tav tm="0">
                                          <p:val>
                                            <p:strVal val="#ppt_y"/>
                                          </p:val>
                                        </p:tav>
                                        <p:tav tm="100000">
                                          <p:val>
                                            <p:strVal val="#ppt_y"/>
                                          </p:val>
                                        </p:tav>
                                      </p:tavLst>
                                    </p:anim>
                                    <p:anim calcmode="lin" valueType="num">
                                      <p:cBhvr>
                                        <p:cTn id="85" dur="2000" fill="hold"/>
                                        <p:tgtEl>
                                          <p:spTgt spid="3112"/>
                                        </p:tgtEl>
                                        <p:attrNameLst>
                                          <p:attrName>ppt_w</p:attrName>
                                        </p:attrNameLst>
                                      </p:cBhvr>
                                      <p:tavLst>
                                        <p:tav tm="0">
                                          <p:val>
                                            <p:fltVal val="0"/>
                                          </p:val>
                                        </p:tav>
                                        <p:tav tm="100000">
                                          <p:val>
                                            <p:strVal val="#ppt_w"/>
                                          </p:val>
                                        </p:tav>
                                      </p:tavLst>
                                    </p:anim>
                                    <p:anim calcmode="lin" valueType="num">
                                      <p:cBhvr>
                                        <p:cTn id="86" dur="2000" fill="hold"/>
                                        <p:tgtEl>
                                          <p:spTgt spid="3112"/>
                                        </p:tgtEl>
                                        <p:attrNameLst>
                                          <p:attrName>ppt_h</p:attrName>
                                        </p:attrNameLst>
                                      </p:cBhvr>
                                      <p:tavLst>
                                        <p:tav tm="0">
                                          <p:val>
                                            <p:strVal val="#ppt_h"/>
                                          </p:val>
                                        </p:tav>
                                        <p:tav tm="100000">
                                          <p:val>
                                            <p:strVal val="#ppt_h"/>
                                          </p:val>
                                        </p:tav>
                                      </p:tavLst>
                                    </p:anim>
                                  </p:childTnLst>
                                </p:cTn>
                              </p:par>
                              <p:par>
                                <p:cTn id="87" presetID="17" presetClass="entr" presetSubtype="8" fill="hold" nodeType="withEffect">
                                  <p:stCondLst>
                                    <p:cond delay="0"/>
                                  </p:stCondLst>
                                  <p:childTnLst>
                                    <p:set>
                                      <p:cBhvr>
                                        <p:cTn id="88" dur="1" fill="hold">
                                          <p:stCondLst>
                                            <p:cond delay="0"/>
                                          </p:stCondLst>
                                        </p:cTn>
                                        <p:tgtEl>
                                          <p:spTgt spid="3106"/>
                                        </p:tgtEl>
                                        <p:attrNameLst>
                                          <p:attrName>style.visibility</p:attrName>
                                        </p:attrNameLst>
                                      </p:cBhvr>
                                      <p:to>
                                        <p:strVal val="visible"/>
                                      </p:to>
                                    </p:set>
                                    <p:anim calcmode="lin" valueType="num">
                                      <p:cBhvr>
                                        <p:cTn id="89" dur="2000" fill="hold"/>
                                        <p:tgtEl>
                                          <p:spTgt spid="3106"/>
                                        </p:tgtEl>
                                        <p:attrNameLst>
                                          <p:attrName>ppt_x</p:attrName>
                                        </p:attrNameLst>
                                      </p:cBhvr>
                                      <p:tavLst>
                                        <p:tav tm="0">
                                          <p:val>
                                            <p:strVal val="#ppt_x-#ppt_w/2"/>
                                          </p:val>
                                        </p:tav>
                                        <p:tav tm="100000">
                                          <p:val>
                                            <p:strVal val="#ppt_x"/>
                                          </p:val>
                                        </p:tav>
                                      </p:tavLst>
                                    </p:anim>
                                    <p:anim calcmode="lin" valueType="num">
                                      <p:cBhvr>
                                        <p:cTn id="90" dur="2000" fill="hold"/>
                                        <p:tgtEl>
                                          <p:spTgt spid="3106"/>
                                        </p:tgtEl>
                                        <p:attrNameLst>
                                          <p:attrName>ppt_y</p:attrName>
                                        </p:attrNameLst>
                                      </p:cBhvr>
                                      <p:tavLst>
                                        <p:tav tm="0">
                                          <p:val>
                                            <p:strVal val="#ppt_y"/>
                                          </p:val>
                                        </p:tav>
                                        <p:tav tm="100000">
                                          <p:val>
                                            <p:strVal val="#ppt_y"/>
                                          </p:val>
                                        </p:tav>
                                      </p:tavLst>
                                    </p:anim>
                                    <p:anim calcmode="lin" valueType="num">
                                      <p:cBhvr>
                                        <p:cTn id="91" dur="2000" fill="hold"/>
                                        <p:tgtEl>
                                          <p:spTgt spid="3106"/>
                                        </p:tgtEl>
                                        <p:attrNameLst>
                                          <p:attrName>ppt_w</p:attrName>
                                        </p:attrNameLst>
                                      </p:cBhvr>
                                      <p:tavLst>
                                        <p:tav tm="0">
                                          <p:val>
                                            <p:fltVal val="0"/>
                                          </p:val>
                                        </p:tav>
                                        <p:tav tm="100000">
                                          <p:val>
                                            <p:strVal val="#ppt_w"/>
                                          </p:val>
                                        </p:tav>
                                      </p:tavLst>
                                    </p:anim>
                                    <p:anim calcmode="lin" valueType="num">
                                      <p:cBhvr>
                                        <p:cTn id="92" dur="2000" fill="hold"/>
                                        <p:tgtEl>
                                          <p:spTgt spid="3106"/>
                                        </p:tgtEl>
                                        <p:attrNameLst>
                                          <p:attrName>ppt_h</p:attrName>
                                        </p:attrNameLst>
                                      </p:cBhvr>
                                      <p:tavLst>
                                        <p:tav tm="0">
                                          <p:val>
                                            <p:strVal val="#ppt_h"/>
                                          </p:val>
                                        </p:tav>
                                        <p:tav tm="100000">
                                          <p:val>
                                            <p:strVal val="#ppt_h"/>
                                          </p:val>
                                        </p:tav>
                                      </p:tavLst>
                                    </p:anim>
                                  </p:childTnLst>
                                </p:cTn>
                              </p:par>
                              <p:par>
                                <p:cTn id="93" presetID="17" presetClass="entr" presetSubtype="8" fill="hold" nodeType="withEffect">
                                  <p:stCondLst>
                                    <p:cond delay="0"/>
                                  </p:stCondLst>
                                  <p:childTnLst>
                                    <p:set>
                                      <p:cBhvr>
                                        <p:cTn id="94" dur="1" fill="hold">
                                          <p:stCondLst>
                                            <p:cond delay="0"/>
                                          </p:stCondLst>
                                        </p:cTn>
                                        <p:tgtEl>
                                          <p:spTgt spid="3107"/>
                                        </p:tgtEl>
                                        <p:attrNameLst>
                                          <p:attrName>style.visibility</p:attrName>
                                        </p:attrNameLst>
                                      </p:cBhvr>
                                      <p:to>
                                        <p:strVal val="visible"/>
                                      </p:to>
                                    </p:set>
                                    <p:anim calcmode="lin" valueType="num">
                                      <p:cBhvr>
                                        <p:cTn id="95" dur="2000" fill="hold"/>
                                        <p:tgtEl>
                                          <p:spTgt spid="3107"/>
                                        </p:tgtEl>
                                        <p:attrNameLst>
                                          <p:attrName>ppt_x</p:attrName>
                                        </p:attrNameLst>
                                      </p:cBhvr>
                                      <p:tavLst>
                                        <p:tav tm="0">
                                          <p:val>
                                            <p:strVal val="#ppt_x-#ppt_w/2"/>
                                          </p:val>
                                        </p:tav>
                                        <p:tav tm="100000">
                                          <p:val>
                                            <p:strVal val="#ppt_x"/>
                                          </p:val>
                                        </p:tav>
                                      </p:tavLst>
                                    </p:anim>
                                    <p:anim calcmode="lin" valueType="num">
                                      <p:cBhvr>
                                        <p:cTn id="96" dur="2000" fill="hold"/>
                                        <p:tgtEl>
                                          <p:spTgt spid="3107"/>
                                        </p:tgtEl>
                                        <p:attrNameLst>
                                          <p:attrName>ppt_y</p:attrName>
                                        </p:attrNameLst>
                                      </p:cBhvr>
                                      <p:tavLst>
                                        <p:tav tm="0">
                                          <p:val>
                                            <p:strVal val="#ppt_y"/>
                                          </p:val>
                                        </p:tav>
                                        <p:tav tm="100000">
                                          <p:val>
                                            <p:strVal val="#ppt_y"/>
                                          </p:val>
                                        </p:tav>
                                      </p:tavLst>
                                    </p:anim>
                                    <p:anim calcmode="lin" valueType="num">
                                      <p:cBhvr>
                                        <p:cTn id="97" dur="2000" fill="hold"/>
                                        <p:tgtEl>
                                          <p:spTgt spid="3107"/>
                                        </p:tgtEl>
                                        <p:attrNameLst>
                                          <p:attrName>ppt_w</p:attrName>
                                        </p:attrNameLst>
                                      </p:cBhvr>
                                      <p:tavLst>
                                        <p:tav tm="0">
                                          <p:val>
                                            <p:fltVal val="0"/>
                                          </p:val>
                                        </p:tav>
                                        <p:tav tm="100000">
                                          <p:val>
                                            <p:strVal val="#ppt_w"/>
                                          </p:val>
                                        </p:tav>
                                      </p:tavLst>
                                    </p:anim>
                                    <p:anim calcmode="lin" valueType="num">
                                      <p:cBhvr>
                                        <p:cTn id="98" dur="2000" fill="hold"/>
                                        <p:tgtEl>
                                          <p:spTgt spid="3107"/>
                                        </p:tgtEl>
                                        <p:attrNameLst>
                                          <p:attrName>ppt_h</p:attrName>
                                        </p:attrNameLst>
                                      </p:cBhvr>
                                      <p:tavLst>
                                        <p:tav tm="0">
                                          <p:val>
                                            <p:strVal val="#ppt_h"/>
                                          </p:val>
                                        </p:tav>
                                        <p:tav tm="100000">
                                          <p:val>
                                            <p:strVal val="#ppt_h"/>
                                          </p:val>
                                        </p:tav>
                                      </p:tavLst>
                                    </p:anim>
                                  </p:childTnLst>
                                </p:cTn>
                              </p:par>
                              <p:par>
                                <p:cTn id="99" presetID="17" presetClass="entr" presetSubtype="8" fill="hold" nodeType="withEffect">
                                  <p:stCondLst>
                                    <p:cond delay="0"/>
                                  </p:stCondLst>
                                  <p:childTnLst>
                                    <p:set>
                                      <p:cBhvr>
                                        <p:cTn id="100" dur="1" fill="hold">
                                          <p:stCondLst>
                                            <p:cond delay="0"/>
                                          </p:stCondLst>
                                        </p:cTn>
                                        <p:tgtEl>
                                          <p:spTgt spid="3108"/>
                                        </p:tgtEl>
                                        <p:attrNameLst>
                                          <p:attrName>style.visibility</p:attrName>
                                        </p:attrNameLst>
                                      </p:cBhvr>
                                      <p:to>
                                        <p:strVal val="visible"/>
                                      </p:to>
                                    </p:set>
                                    <p:anim calcmode="lin" valueType="num">
                                      <p:cBhvr>
                                        <p:cTn id="101" dur="2000" fill="hold"/>
                                        <p:tgtEl>
                                          <p:spTgt spid="3108"/>
                                        </p:tgtEl>
                                        <p:attrNameLst>
                                          <p:attrName>ppt_x</p:attrName>
                                        </p:attrNameLst>
                                      </p:cBhvr>
                                      <p:tavLst>
                                        <p:tav tm="0">
                                          <p:val>
                                            <p:strVal val="#ppt_x-#ppt_w/2"/>
                                          </p:val>
                                        </p:tav>
                                        <p:tav tm="100000">
                                          <p:val>
                                            <p:strVal val="#ppt_x"/>
                                          </p:val>
                                        </p:tav>
                                      </p:tavLst>
                                    </p:anim>
                                    <p:anim calcmode="lin" valueType="num">
                                      <p:cBhvr>
                                        <p:cTn id="102" dur="2000" fill="hold"/>
                                        <p:tgtEl>
                                          <p:spTgt spid="3108"/>
                                        </p:tgtEl>
                                        <p:attrNameLst>
                                          <p:attrName>ppt_y</p:attrName>
                                        </p:attrNameLst>
                                      </p:cBhvr>
                                      <p:tavLst>
                                        <p:tav tm="0">
                                          <p:val>
                                            <p:strVal val="#ppt_y"/>
                                          </p:val>
                                        </p:tav>
                                        <p:tav tm="100000">
                                          <p:val>
                                            <p:strVal val="#ppt_y"/>
                                          </p:val>
                                        </p:tav>
                                      </p:tavLst>
                                    </p:anim>
                                    <p:anim calcmode="lin" valueType="num">
                                      <p:cBhvr>
                                        <p:cTn id="103" dur="2000" fill="hold"/>
                                        <p:tgtEl>
                                          <p:spTgt spid="3108"/>
                                        </p:tgtEl>
                                        <p:attrNameLst>
                                          <p:attrName>ppt_w</p:attrName>
                                        </p:attrNameLst>
                                      </p:cBhvr>
                                      <p:tavLst>
                                        <p:tav tm="0">
                                          <p:val>
                                            <p:fltVal val="0"/>
                                          </p:val>
                                        </p:tav>
                                        <p:tav tm="100000">
                                          <p:val>
                                            <p:strVal val="#ppt_w"/>
                                          </p:val>
                                        </p:tav>
                                      </p:tavLst>
                                    </p:anim>
                                    <p:anim calcmode="lin" valueType="num">
                                      <p:cBhvr>
                                        <p:cTn id="104" dur="2000" fill="hold"/>
                                        <p:tgtEl>
                                          <p:spTgt spid="3108"/>
                                        </p:tgtEl>
                                        <p:attrNameLst>
                                          <p:attrName>ppt_h</p:attrName>
                                        </p:attrNameLst>
                                      </p:cBhvr>
                                      <p:tavLst>
                                        <p:tav tm="0">
                                          <p:val>
                                            <p:strVal val="#ppt_h"/>
                                          </p:val>
                                        </p:tav>
                                        <p:tav tm="100000">
                                          <p:val>
                                            <p:strVal val="#ppt_h"/>
                                          </p:val>
                                        </p:tav>
                                      </p:tavLst>
                                    </p:anim>
                                  </p:childTnLst>
                                </p:cTn>
                              </p:par>
                              <p:par>
                                <p:cTn id="105" presetID="17" presetClass="entr" presetSubtype="8" fill="hold" nodeType="withEffect">
                                  <p:stCondLst>
                                    <p:cond delay="0"/>
                                  </p:stCondLst>
                                  <p:childTnLst>
                                    <p:set>
                                      <p:cBhvr>
                                        <p:cTn id="106" dur="1" fill="hold">
                                          <p:stCondLst>
                                            <p:cond delay="0"/>
                                          </p:stCondLst>
                                        </p:cTn>
                                        <p:tgtEl>
                                          <p:spTgt spid="3109"/>
                                        </p:tgtEl>
                                        <p:attrNameLst>
                                          <p:attrName>style.visibility</p:attrName>
                                        </p:attrNameLst>
                                      </p:cBhvr>
                                      <p:to>
                                        <p:strVal val="visible"/>
                                      </p:to>
                                    </p:set>
                                    <p:anim calcmode="lin" valueType="num">
                                      <p:cBhvr>
                                        <p:cTn id="107" dur="2000" fill="hold"/>
                                        <p:tgtEl>
                                          <p:spTgt spid="3109"/>
                                        </p:tgtEl>
                                        <p:attrNameLst>
                                          <p:attrName>ppt_x</p:attrName>
                                        </p:attrNameLst>
                                      </p:cBhvr>
                                      <p:tavLst>
                                        <p:tav tm="0">
                                          <p:val>
                                            <p:strVal val="#ppt_x-#ppt_w/2"/>
                                          </p:val>
                                        </p:tav>
                                        <p:tav tm="100000">
                                          <p:val>
                                            <p:strVal val="#ppt_x"/>
                                          </p:val>
                                        </p:tav>
                                      </p:tavLst>
                                    </p:anim>
                                    <p:anim calcmode="lin" valueType="num">
                                      <p:cBhvr>
                                        <p:cTn id="108" dur="2000" fill="hold"/>
                                        <p:tgtEl>
                                          <p:spTgt spid="3109"/>
                                        </p:tgtEl>
                                        <p:attrNameLst>
                                          <p:attrName>ppt_y</p:attrName>
                                        </p:attrNameLst>
                                      </p:cBhvr>
                                      <p:tavLst>
                                        <p:tav tm="0">
                                          <p:val>
                                            <p:strVal val="#ppt_y"/>
                                          </p:val>
                                        </p:tav>
                                        <p:tav tm="100000">
                                          <p:val>
                                            <p:strVal val="#ppt_y"/>
                                          </p:val>
                                        </p:tav>
                                      </p:tavLst>
                                    </p:anim>
                                    <p:anim calcmode="lin" valueType="num">
                                      <p:cBhvr>
                                        <p:cTn id="109" dur="2000" fill="hold"/>
                                        <p:tgtEl>
                                          <p:spTgt spid="3109"/>
                                        </p:tgtEl>
                                        <p:attrNameLst>
                                          <p:attrName>ppt_w</p:attrName>
                                        </p:attrNameLst>
                                      </p:cBhvr>
                                      <p:tavLst>
                                        <p:tav tm="0">
                                          <p:val>
                                            <p:fltVal val="0"/>
                                          </p:val>
                                        </p:tav>
                                        <p:tav tm="100000">
                                          <p:val>
                                            <p:strVal val="#ppt_w"/>
                                          </p:val>
                                        </p:tav>
                                      </p:tavLst>
                                    </p:anim>
                                    <p:anim calcmode="lin" valueType="num">
                                      <p:cBhvr>
                                        <p:cTn id="110" dur="2000" fill="hold"/>
                                        <p:tgtEl>
                                          <p:spTgt spid="3109"/>
                                        </p:tgtEl>
                                        <p:attrNameLst>
                                          <p:attrName>ppt_h</p:attrName>
                                        </p:attrNameLst>
                                      </p:cBhvr>
                                      <p:tavLst>
                                        <p:tav tm="0">
                                          <p:val>
                                            <p:strVal val="#ppt_h"/>
                                          </p:val>
                                        </p:tav>
                                        <p:tav tm="100000">
                                          <p:val>
                                            <p:strVal val="#ppt_h"/>
                                          </p:val>
                                        </p:tav>
                                      </p:tavLst>
                                    </p:anim>
                                  </p:childTnLst>
                                </p:cTn>
                              </p:par>
                              <p:par>
                                <p:cTn id="111" presetID="17" presetClass="entr" presetSubtype="8" fill="hold" nodeType="withEffect">
                                  <p:stCondLst>
                                    <p:cond delay="0"/>
                                  </p:stCondLst>
                                  <p:childTnLst>
                                    <p:set>
                                      <p:cBhvr>
                                        <p:cTn id="112" dur="1" fill="hold">
                                          <p:stCondLst>
                                            <p:cond delay="0"/>
                                          </p:stCondLst>
                                        </p:cTn>
                                        <p:tgtEl>
                                          <p:spTgt spid="3110"/>
                                        </p:tgtEl>
                                        <p:attrNameLst>
                                          <p:attrName>style.visibility</p:attrName>
                                        </p:attrNameLst>
                                      </p:cBhvr>
                                      <p:to>
                                        <p:strVal val="visible"/>
                                      </p:to>
                                    </p:set>
                                    <p:anim calcmode="lin" valueType="num">
                                      <p:cBhvr>
                                        <p:cTn id="113" dur="2000" fill="hold"/>
                                        <p:tgtEl>
                                          <p:spTgt spid="3110"/>
                                        </p:tgtEl>
                                        <p:attrNameLst>
                                          <p:attrName>ppt_x</p:attrName>
                                        </p:attrNameLst>
                                      </p:cBhvr>
                                      <p:tavLst>
                                        <p:tav tm="0">
                                          <p:val>
                                            <p:strVal val="#ppt_x-#ppt_w/2"/>
                                          </p:val>
                                        </p:tav>
                                        <p:tav tm="100000">
                                          <p:val>
                                            <p:strVal val="#ppt_x"/>
                                          </p:val>
                                        </p:tav>
                                      </p:tavLst>
                                    </p:anim>
                                    <p:anim calcmode="lin" valueType="num">
                                      <p:cBhvr>
                                        <p:cTn id="114" dur="2000" fill="hold"/>
                                        <p:tgtEl>
                                          <p:spTgt spid="3110"/>
                                        </p:tgtEl>
                                        <p:attrNameLst>
                                          <p:attrName>ppt_y</p:attrName>
                                        </p:attrNameLst>
                                      </p:cBhvr>
                                      <p:tavLst>
                                        <p:tav tm="0">
                                          <p:val>
                                            <p:strVal val="#ppt_y"/>
                                          </p:val>
                                        </p:tav>
                                        <p:tav tm="100000">
                                          <p:val>
                                            <p:strVal val="#ppt_y"/>
                                          </p:val>
                                        </p:tav>
                                      </p:tavLst>
                                    </p:anim>
                                    <p:anim calcmode="lin" valueType="num">
                                      <p:cBhvr>
                                        <p:cTn id="115" dur="2000" fill="hold"/>
                                        <p:tgtEl>
                                          <p:spTgt spid="3110"/>
                                        </p:tgtEl>
                                        <p:attrNameLst>
                                          <p:attrName>ppt_w</p:attrName>
                                        </p:attrNameLst>
                                      </p:cBhvr>
                                      <p:tavLst>
                                        <p:tav tm="0">
                                          <p:val>
                                            <p:fltVal val="0"/>
                                          </p:val>
                                        </p:tav>
                                        <p:tav tm="100000">
                                          <p:val>
                                            <p:strVal val="#ppt_w"/>
                                          </p:val>
                                        </p:tav>
                                      </p:tavLst>
                                    </p:anim>
                                    <p:anim calcmode="lin" valueType="num">
                                      <p:cBhvr>
                                        <p:cTn id="116" dur="2000" fill="hold"/>
                                        <p:tgtEl>
                                          <p:spTgt spid="3110"/>
                                        </p:tgtEl>
                                        <p:attrNameLst>
                                          <p:attrName>ppt_h</p:attrName>
                                        </p:attrNameLst>
                                      </p:cBhvr>
                                      <p:tavLst>
                                        <p:tav tm="0">
                                          <p:val>
                                            <p:strVal val="#ppt_h"/>
                                          </p:val>
                                        </p:tav>
                                        <p:tav tm="100000">
                                          <p:val>
                                            <p:strVal val="#ppt_h"/>
                                          </p:val>
                                        </p:tav>
                                      </p:tavLst>
                                    </p:anim>
                                  </p:childTnLst>
                                </p:cTn>
                              </p:par>
                              <p:par>
                                <p:cTn id="117" presetID="17" presetClass="entr" presetSubtype="8" fill="hold" nodeType="withEffect">
                                  <p:stCondLst>
                                    <p:cond delay="0"/>
                                  </p:stCondLst>
                                  <p:childTnLst>
                                    <p:set>
                                      <p:cBhvr>
                                        <p:cTn id="118" dur="1" fill="hold">
                                          <p:stCondLst>
                                            <p:cond delay="0"/>
                                          </p:stCondLst>
                                        </p:cTn>
                                        <p:tgtEl>
                                          <p:spTgt spid="3111"/>
                                        </p:tgtEl>
                                        <p:attrNameLst>
                                          <p:attrName>style.visibility</p:attrName>
                                        </p:attrNameLst>
                                      </p:cBhvr>
                                      <p:to>
                                        <p:strVal val="visible"/>
                                      </p:to>
                                    </p:set>
                                    <p:anim calcmode="lin" valueType="num">
                                      <p:cBhvr>
                                        <p:cTn id="119" dur="2000" fill="hold"/>
                                        <p:tgtEl>
                                          <p:spTgt spid="3111"/>
                                        </p:tgtEl>
                                        <p:attrNameLst>
                                          <p:attrName>ppt_x</p:attrName>
                                        </p:attrNameLst>
                                      </p:cBhvr>
                                      <p:tavLst>
                                        <p:tav tm="0">
                                          <p:val>
                                            <p:strVal val="#ppt_x-#ppt_w/2"/>
                                          </p:val>
                                        </p:tav>
                                        <p:tav tm="100000">
                                          <p:val>
                                            <p:strVal val="#ppt_x"/>
                                          </p:val>
                                        </p:tav>
                                      </p:tavLst>
                                    </p:anim>
                                    <p:anim calcmode="lin" valueType="num">
                                      <p:cBhvr>
                                        <p:cTn id="120" dur="2000" fill="hold"/>
                                        <p:tgtEl>
                                          <p:spTgt spid="3111"/>
                                        </p:tgtEl>
                                        <p:attrNameLst>
                                          <p:attrName>ppt_y</p:attrName>
                                        </p:attrNameLst>
                                      </p:cBhvr>
                                      <p:tavLst>
                                        <p:tav tm="0">
                                          <p:val>
                                            <p:strVal val="#ppt_y"/>
                                          </p:val>
                                        </p:tav>
                                        <p:tav tm="100000">
                                          <p:val>
                                            <p:strVal val="#ppt_y"/>
                                          </p:val>
                                        </p:tav>
                                      </p:tavLst>
                                    </p:anim>
                                    <p:anim calcmode="lin" valueType="num">
                                      <p:cBhvr>
                                        <p:cTn id="121" dur="2000" fill="hold"/>
                                        <p:tgtEl>
                                          <p:spTgt spid="3111"/>
                                        </p:tgtEl>
                                        <p:attrNameLst>
                                          <p:attrName>ppt_w</p:attrName>
                                        </p:attrNameLst>
                                      </p:cBhvr>
                                      <p:tavLst>
                                        <p:tav tm="0">
                                          <p:val>
                                            <p:fltVal val="0"/>
                                          </p:val>
                                        </p:tav>
                                        <p:tav tm="100000">
                                          <p:val>
                                            <p:strVal val="#ppt_w"/>
                                          </p:val>
                                        </p:tav>
                                      </p:tavLst>
                                    </p:anim>
                                    <p:anim calcmode="lin" valueType="num">
                                      <p:cBhvr>
                                        <p:cTn id="122" dur="2000" fill="hold"/>
                                        <p:tgtEl>
                                          <p:spTgt spid="3111"/>
                                        </p:tgtEl>
                                        <p:attrNameLst>
                                          <p:attrName>ppt_h</p:attrName>
                                        </p:attrNameLst>
                                      </p:cBhvr>
                                      <p:tavLst>
                                        <p:tav tm="0">
                                          <p:val>
                                            <p:strVal val="#ppt_h"/>
                                          </p:val>
                                        </p:tav>
                                        <p:tav tm="100000">
                                          <p:val>
                                            <p:strVal val="#ppt_h"/>
                                          </p:val>
                                        </p:tav>
                                      </p:tavLst>
                                    </p:anim>
                                  </p:childTnLst>
                                </p:cTn>
                              </p:par>
                            </p:childTnLst>
                          </p:cTn>
                        </p:par>
                        <p:par>
                          <p:cTn id="123" fill="hold" nodeType="afterGroup">
                            <p:stCondLst>
                              <p:cond delay="13760"/>
                            </p:stCondLst>
                            <p:childTnLst>
                              <p:par>
                                <p:cTn id="124" presetID="1" presetClass="entr" presetSubtype="0" fill="hold" nodeType="afterEffect">
                                  <p:stCondLst>
                                    <p:cond delay="0"/>
                                  </p:stCondLst>
                                  <p:childTnLst>
                                    <p:set>
                                      <p:cBhvr>
                                        <p:cTn id="125" dur="1" fill="hold">
                                          <p:stCondLst>
                                            <p:cond delay="0"/>
                                          </p:stCondLst>
                                        </p:cTn>
                                        <p:tgtEl>
                                          <p:spTgt spid="3100"/>
                                        </p:tgtEl>
                                        <p:attrNameLst>
                                          <p:attrName>style.visibility</p:attrName>
                                        </p:attrNameLst>
                                      </p:cBhvr>
                                      <p:to>
                                        <p:strVal val="visible"/>
                                      </p:to>
                                    </p:set>
                                  </p:childTnLst>
                                </p:cTn>
                              </p:par>
                              <p:par>
                                <p:cTn id="126" presetID="35" presetClass="emph" presetSubtype="0" repeatCount="indefinite" fill="hold" nodeType="withEffect">
                                  <p:stCondLst>
                                    <p:cond delay="0"/>
                                  </p:stCondLst>
                                  <p:childTnLst>
                                    <p:anim calcmode="discrete" valueType="str">
                                      <p:cBhvr>
                                        <p:cTn id="127" dur="1000" fill="hold"/>
                                        <p:tgtEl>
                                          <p:spTgt spid="3102"/>
                                        </p:tgtEl>
                                        <p:attrNameLst>
                                          <p:attrName>style.visibility</p:attrName>
                                        </p:attrNameLst>
                                      </p:cBhvr>
                                      <p:tavLst>
                                        <p:tav tm="0">
                                          <p:val>
                                            <p:strVal val="hidden"/>
                                          </p:val>
                                        </p:tav>
                                        <p:tav tm="50000">
                                          <p:val>
                                            <p:strVal val="visible"/>
                                          </p:val>
                                        </p:tav>
                                      </p:tavLst>
                                    </p:anim>
                                  </p:childTnLst>
                                </p:cTn>
                              </p:par>
                              <p:par>
                                <p:cTn id="128" presetID="35" presetClass="emph" presetSubtype="0" repeatCount="indefinite" fill="hold" nodeType="withEffect">
                                  <p:stCondLst>
                                    <p:cond delay="0"/>
                                  </p:stCondLst>
                                  <p:childTnLst>
                                    <p:anim calcmode="discrete" valueType="str">
                                      <p:cBhvr>
                                        <p:cTn id="129" dur="1000" fill="hold"/>
                                        <p:tgtEl>
                                          <p:spTgt spid="3103"/>
                                        </p:tgtEl>
                                        <p:attrNameLst>
                                          <p:attrName>style.visibility</p:attrName>
                                        </p:attrNameLst>
                                      </p:cBhvr>
                                      <p:tavLst>
                                        <p:tav tm="0">
                                          <p:val>
                                            <p:strVal val="hidden"/>
                                          </p:val>
                                        </p:tav>
                                        <p:tav tm="50000">
                                          <p:val>
                                            <p:strVal val="visible"/>
                                          </p:val>
                                        </p:tav>
                                      </p:tavLst>
                                    </p:anim>
                                  </p:childTnLst>
                                </p:cTn>
                              </p:par>
                              <p:par>
                                <p:cTn id="130" presetID="35" presetClass="emph" presetSubtype="0" repeatCount="indefinite" fill="hold" nodeType="withEffect">
                                  <p:stCondLst>
                                    <p:cond delay="0"/>
                                  </p:stCondLst>
                                  <p:childTnLst>
                                    <p:anim calcmode="discrete" valueType="str">
                                      <p:cBhvr>
                                        <p:cTn id="131" dur="1000" fill="hold"/>
                                        <p:tgtEl>
                                          <p:spTgt spid="3104"/>
                                        </p:tgtEl>
                                        <p:attrNameLst>
                                          <p:attrName>style.visibility</p:attrName>
                                        </p:attrNameLst>
                                      </p:cBhvr>
                                      <p:tavLst>
                                        <p:tav tm="0">
                                          <p:val>
                                            <p:strVal val="hidden"/>
                                          </p:val>
                                        </p:tav>
                                        <p:tav tm="50000">
                                          <p:val>
                                            <p:strVal val="visible"/>
                                          </p:val>
                                        </p:tav>
                                      </p:tavLst>
                                    </p:anim>
                                  </p:childTnLst>
                                </p:cTn>
                              </p:par>
                              <p:par>
                                <p:cTn id="132" presetID="35" presetClass="emph" presetSubtype="0" repeatCount="indefinite" fill="hold" nodeType="withEffect">
                                  <p:stCondLst>
                                    <p:cond delay="0"/>
                                  </p:stCondLst>
                                  <p:childTnLst>
                                    <p:anim calcmode="discrete" valueType="str">
                                      <p:cBhvr>
                                        <p:cTn id="133" dur="1000" fill="hold"/>
                                        <p:tgtEl>
                                          <p:spTgt spid="3105"/>
                                        </p:tgtEl>
                                        <p:attrNameLst>
                                          <p:attrName>style.visibility</p:attrName>
                                        </p:attrNameLst>
                                      </p:cBhvr>
                                      <p:tavLst>
                                        <p:tav tm="0">
                                          <p:val>
                                            <p:strVal val="hidden"/>
                                          </p:val>
                                        </p:tav>
                                        <p:tav tm="50000">
                                          <p:val>
                                            <p:strVal val="visible"/>
                                          </p:val>
                                        </p:tav>
                                      </p:tavLst>
                                    </p:anim>
                                  </p:childTnLst>
                                </p:cTn>
                              </p:par>
                              <p:par>
                                <p:cTn id="134" presetID="35" presetClass="emph" presetSubtype="0" repeatCount="indefinite" fill="hold" nodeType="withEffect">
                                  <p:stCondLst>
                                    <p:cond delay="0"/>
                                  </p:stCondLst>
                                  <p:childTnLst>
                                    <p:anim calcmode="discrete" valueType="str">
                                      <p:cBhvr>
                                        <p:cTn id="135" dur="1000" fill="hold"/>
                                        <p:tgtEl>
                                          <p:spTgt spid="3106"/>
                                        </p:tgtEl>
                                        <p:attrNameLst>
                                          <p:attrName>style.visibility</p:attrName>
                                        </p:attrNameLst>
                                      </p:cBhvr>
                                      <p:tavLst>
                                        <p:tav tm="0">
                                          <p:val>
                                            <p:strVal val="hidden"/>
                                          </p:val>
                                        </p:tav>
                                        <p:tav tm="50000">
                                          <p:val>
                                            <p:strVal val="visible"/>
                                          </p:val>
                                        </p:tav>
                                      </p:tavLst>
                                    </p:anim>
                                  </p:childTnLst>
                                </p:cTn>
                              </p:par>
                              <p:par>
                                <p:cTn id="136" presetID="35" presetClass="emph" presetSubtype="0" repeatCount="indefinite" fill="hold" nodeType="withEffect">
                                  <p:stCondLst>
                                    <p:cond delay="0"/>
                                  </p:stCondLst>
                                  <p:childTnLst>
                                    <p:anim calcmode="discrete" valueType="str">
                                      <p:cBhvr>
                                        <p:cTn id="137" dur="1000" fill="hold"/>
                                        <p:tgtEl>
                                          <p:spTgt spid="3107"/>
                                        </p:tgtEl>
                                        <p:attrNameLst>
                                          <p:attrName>style.visibility</p:attrName>
                                        </p:attrNameLst>
                                      </p:cBhvr>
                                      <p:tavLst>
                                        <p:tav tm="0">
                                          <p:val>
                                            <p:strVal val="hidden"/>
                                          </p:val>
                                        </p:tav>
                                        <p:tav tm="50000">
                                          <p:val>
                                            <p:strVal val="visible"/>
                                          </p:val>
                                        </p:tav>
                                      </p:tavLst>
                                    </p:anim>
                                  </p:childTnLst>
                                </p:cTn>
                              </p:par>
                              <p:par>
                                <p:cTn id="138" presetID="35" presetClass="emph" presetSubtype="0" repeatCount="indefinite" fill="hold" nodeType="withEffect">
                                  <p:stCondLst>
                                    <p:cond delay="0"/>
                                  </p:stCondLst>
                                  <p:childTnLst>
                                    <p:anim calcmode="discrete" valueType="str">
                                      <p:cBhvr>
                                        <p:cTn id="139" dur="1000" fill="hold"/>
                                        <p:tgtEl>
                                          <p:spTgt spid="3108"/>
                                        </p:tgtEl>
                                        <p:attrNameLst>
                                          <p:attrName>style.visibility</p:attrName>
                                        </p:attrNameLst>
                                      </p:cBhvr>
                                      <p:tavLst>
                                        <p:tav tm="0">
                                          <p:val>
                                            <p:strVal val="hidden"/>
                                          </p:val>
                                        </p:tav>
                                        <p:tav tm="50000">
                                          <p:val>
                                            <p:strVal val="visible"/>
                                          </p:val>
                                        </p:tav>
                                      </p:tavLst>
                                    </p:anim>
                                  </p:childTnLst>
                                </p:cTn>
                              </p:par>
                              <p:par>
                                <p:cTn id="140" presetID="35" presetClass="emph" presetSubtype="0" repeatCount="indefinite" fill="hold" nodeType="withEffect">
                                  <p:stCondLst>
                                    <p:cond delay="0"/>
                                  </p:stCondLst>
                                  <p:childTnLst>
                                    <p:anim calcmode="discrete" valueType="str">
                                      <p:cBhvr>
                                        <p:cTn id="141" dur="1000" fill="hold"/>
                                        <p:tgtEl>
                                          <p:spTgt spid="3109"/>
                                        </p:tgtEl>
                                        <p:attrNameLst>
                                          <p:attrName>style.visibility</p:attrName>
                                        </p:attrNameLst>
                                      </p:cBhvr>
                                      <p:tavLst>
                                        <p:tav tm="0">
                                          <p:val>
                                            <p:strVal val="hidden"/>
                                          </p:val>
                                        </p:tav>
                                        <p:tav tm="50000">
                                          <p:val>
                                            <p:strVal val="visible"/>
                                          </p:val>
                                        </p:tav>
                                      </p:tavLst>
                                    </p:anim>
                                  </p:childTnLst>
                                </p:cTn>
                              </p:par>
                              <p:par>
                                <p:cTn id="142" presetID="35" presetClass="emph" presetSubtype="0" repeatCount="indefinite" fill="hold" nodeType="withEffect">
                                  <p:stCondLst>
                                    <p:cond delay="0"/>
                                  </p:stCondLst>
                                  <p:childTnLst>
                                    <p:anim calcmode="discrete" valueType="str">
                                      <p:cBhvr>
                                        <p:cTn id="143" dur="1000" fill="hold"/>
                                        <p:tgtEl>
                                          <p:spTgt spid="3110"/>
                                        </p:tgtEl>
                                        <p:attrNameLst>
                                          <p:attrName>style.visibility</p:attrName>
                                        </p:attrNameLst>
                                      </p:cBhvr>
                                      <p:tavLst>
                                        <p:tav tm="0">
                                          <p:val>
                                            <p:strVal val="hidden"/>
                                          </p:val>
                                        </p:tav>
                                        <p:tav tm="50000">
                                          <p:val>
                                            <p:strVal val="visible"/>
                                          </p:val>
                                        </p:tav>
                                      </p:tavLst>
                                    </p:anim>
                                  </p:childTnLst>
                                </p:cTn>
                              </p:par>
                              <p:par>
                                <p:cTn id="144" presetID="35" presetClass="emph" presetSubtype="0" repeatCount="indefinite" fill="hold" nodeType="withEffect">
                                  <p:stCondLst>
                                    <p:cond delay="0"/>
                                  </p:stCondLst>
                                  <p:childTnLst>
                                    <p:anim calcmode="discrete" valueType="str">
                                      <p:cBhvr>
                                        <p:cTn id="145" dur="1000" fill="hold"/>
                                        <p:tgtEl>
                                          <p:spTgt spid="3111"/>
                                        </p:tgtEl>
                                        <p:attrNameLst>
                                          <p:attrName>style.visibility</p:attrName>
                                        </p:attrNameLst>
                                      </p:cBhvr>
                                      <p:tavLst>
                                        <p:tav tm="0">
                                          <p:val>
                                            <p:strVal val="hidden"/>
                                          </p:val>
                                        </p:tav>
                                        <p:tav tm="50000">
                                          <p:val>
                                            <p:strVal val="visible"/>
                                          </p:val>
                                        </p:tav>
                                      </p:tavLst>
                                    </p:anim>
                                  </p:childTnLst>
                                </p:cTn>
                              </p:par>
                              <p:par>
                                <p:cTn id="146" presetID="35" presetClass="emph" presetSubtype="0" repeatCount="indefinite" fill="hold" nodeType="withEffect">
                                  <p:stCondLst>
                                    <p:cond delay="0"/>
                                  </p:stCondLst>
                                  <p:childTnLst>
                                    <p:anim calcmode="discrete" valueType="str">
                                      <p:cBhvr>
                                        <p:cTn id="147" dur="1000" fill="hold"/>
                                        <p:tgtEl>
                                          <p:spTgt spid="3112"/>
                                        </p:tgtEl>
                                        <p:attrNameLst>
                                          <p:attrName>style.visibility</p:attrName>
                                        </p:attrNameLst>
                                      </p:cBhvr>
                                      <p:tavLst>
                                        <p:tav tm="0">
                                          <p:val>
                                            <p:strVal val="hidden"/>
                                          </p:val>
                                        </p:tav>
                                        <p:tav tm="50000">
                                          <p:val>
                                            <p:strVal val="visible"/>
                                          </p:val>
                                        </p:tav>
                                      </p:tavLst>
                                    </p:anim>
                                  </p:childTnLst>
                                </p:cTn>
                              </p:par>
                              <p:par>
                                <p:cTn id="148" presetID="35" presetClass="emph" presetSubtype="0" repeatCount="indefinite" fill="hold" nodeType="withEffect">
                                  <p:stCondLst>
                                    <p:cond delay="0"/>
                                  </p:stCondLst>
                                  <p:childTnLst>
                                    <p:anim calcmode="discrete" valueType="str">
                                      <p:cBhvr>
                                        <p:cTn id="149" dur="1000" fill="hold"/>
                                        <p:tgtEl>
                                          <p:spTgt spid="310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5" grpId="0"/>
      <p:bldP spid="3123" grpId="0"/>
      <p:bldP spid="3124" grpId="0"/>
      <p:bldP spid="3125" grpId="0"/>
      <p:bldP spid="3126" grpId="0"/>
      <p:bldP spid="3128" grpId="0"/>
      <p:bldP spid="31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9703" name="Text Box 7">
            <a:extLst>
              <a:ext uri="{FF2B5EF4-FFF2-40B4-BE49-F238E27FC236}">
                <a16:creationId xmlns:a16="http://schemas.microsoft.com/office/drawing/2014/main" id="{85268165-F7C6-DADC-B133-FDA6DB92EB6E}"/>
              </a:ext>
            </a:extLst>
          </p:cNvPr>
          <p:cNvSpPr txBox="1">
            <a:spLocks noChangeArrowheads="1"/>
          </p:cNvSpPr>
          <p:nvPr/>
        </p:nvSpPr>
        <p:spPr bwMode="auto">
          <a:xfrm>
            <a:off x="0" y="0"/>
            <a:ext cx="12192000" cy="461665"/>
          </a:xfrm>
          <a:prstGeom prst="rect">
            <a:avLst/>
          </a:prstGeom>
          <a:solidFill>
            <a:srgbClr val="F7F5CD"/>
          </a:solidFill>
          <a:ln>
            <a:noFill/>
          </a:ln>
          <a:effectLst/>
        </p:spPr>
        <p:txBody>
          <a:bodyPr wrap="square">
            <a:spAutoFit/>
          </a:bodyPr>
          <a:lstStyle/>
          <a:p>
            <a:pPr algn="ctr"/>
            <a:r>
              <a:rPr lang="es-ES" altLang="en-US" sz="2400" b="1" dirty="0">
                <a:latin typeface="Tahoma" panose="020B0604030504040204" pitchFamily="34" charset="0"/>
                <a:ea typeface="Tahoma" panose="020B0604030504040204" pitchFamily="34" charset="0"/>
                <a:cs typeface="Tahoma" panose="020B0604030504040204" pitchFamily="34" charset="0"/>
              </a:rPr>
              <a:t>Nuestra esperanza de la gloria nos sostiene</a:t>
            </a:r>
            <a:r>
              <a:rPr lang="en-US" altLang="en-US" sz="2400" b="1" dirty="0">
                <a:latin typeface="Tahoma" panose="020B0604030504040204" pitchFamily="34" charset="0"/>
                <a:ea typeface="Tahoma" panose="020B0604030504040204" pitchFamily="34" charset="0"/>
                <a:cs typeface="Tahoma" panose="020B0604030504040204" pitchFamily="34" charset="0"/>
              </a:rPr>
              <a:t>, Rom. 7:18-30</a:t>
            </a:r>
          </a:p>
        </p:txBody>
      </p:sp>
      <p:sp>
        <p:nvSpPr>
          <p:cNvPr id="29701" name="Text Box 5">
            <a:extLst>
              <a:ext uri="{FF2B5EF4-FFF2-40B4-BE49-F238E27FC236}">
                <a16:creationId xmlns:a16="http://schemas.microsoft.com/office/drawing/2014/main" id="{E0ED923C-B7DD-431E-4FD8-C59087A95C2F}"/>
              </a:ext>
            </a:extLst>
          </p:cNvPr>
          <p:cNvSpPr txBox="1">
            <a:spLocks noChangeArrowheads="1"/>
          </p:cNvSpPr>
          <p:nvPr/>
        </p:nvSpPr>
        <p:spPr bwMode="auto">
          <a:xfrm>
            <a:off x="13855" y="721794"/>
            <a:ext cx="6512881" cy="10479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Lst>
        </p:spPr>
        <p:txBody>
          <a:bodyPr wrap="square">
            <a:spAutoFit/>
          </a:bodyPr>
          <a:lstStyle/>
          <a:p>
            <a:pPr algn="ctr">
              <a:lnSpc>
                <a:spcPct val="90000"/>
              </a:lnSpc>
            </a:pPr>
            <a:r>
              <a:rPr lang="es-ES" altLang="en-US" sz="2300" b="1" dirty="0">
                <a:solidFill>
                  <a:schemeClr val="bg1"/>
                </a:solidFill>
                <a:latin typeface="Tahoma" panose="020B0604030504040204" pitchFamily="34" charset="0"/>
                <a:ea typeface="Tahoma" panose="020B0604030504040204" pitchFamily="34" charset="0"/>
                <a:cs typeface="Tahoma" panose="020B0604030504040204" pitchFamily="34" charset="0"/>
              </a:rPr>
              <a:t>Obtener aquella gloria merece cualquier precio que debamos pagar para obtenerlo </a:t>
            </a:r>
          </a:p>
          <a:p>
            <a:pPr algn="ctr">
              <a:lnSpc>
                <a:spcPct val="90000"/>
              </a:lnSpc>
            </a:pPr>
            <a:r>
              <a:rPr lang="es-ES" altLang="en-US" sz="2300" b="1" dirty="0">
                <a:solidFill>
                  <a:schemeClr val="bg1"/>
                </a:solidFill>
                <a:latin typeface="Tahoma" panose="020B0604030504040204" pitchFamily="34" charset="0"/>
                <a:ea typeface="Tahoma" panose="020B0604030504040204" pitchFamily="34" charset="0"/>
                <a:cs typeface="Tahoma" panose="020B0604030504040204" pitchFamily="34" charset="0"/>
              </a:rPr>
              <a:t>- incluso el sufrimiento.</a:t>
            </a:r>
            <a:endParaRPr lang="en-US" altLang="en-US" sz="23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9702" name="Text Box 6">
            <a:extLst>
              <a:ext uri="{FF2B5EF4-FFF2-40B4-BE49-F238E27FC236}">
                <a16:creationId xmlns:a16="http://schemas.microsoft.com/office/drawing/2014/main" id="{510593B6-3456-6CED-5B67-FD6C82693BF8}"/>
              </a:ext>
            </a:extLst>
          </p:cNvPr>
          <p:cNvSpPr txBox="1">
            <a:spLocks noChangeArrowheads="1"/>
          </p:cNvSpPr>
          <p:nvPr/>
        </p:nvSpPr>
        <p:spPr bwMode="auto">
          <a:xfrm>
            <a:off x="6629400" y="929699"/>
            <a:ext cx="5560381" cy="459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95000"/>
              </a:lnSpc>
            </a:pPr>
            <a:r>
              <a:rPr lang="es-ES" altLang="en-US" sz="2200" b="1" dirty="0">
                <a:solidFill>
                  <a:srgbClr val="FFFF00"/>
                </a:solidFill>
                <a:latin typeface="Tahoma" panose="020B0604030504040204" pitchFamily="34" charset="0"/>
                <a:ea typeface="Tahoma" panose="020B0604030504040204" pitchFamily="34" charset="0"/>
                <a:cs typeface="Tahoma" panose="020B0604030504040204" pitchFamily="34" charset="0"/>
              </a:rPr>
              <a:t>7:18 - Pues tengo por cierto que las aflicciones del tiempo presente no son comparables con la gloria venidera que en nosotros ha de manifestarse.</a:t>
            </a:r>
            <a:r>
              <a:rPr lang="es-ES" alt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 Porque el anhelo ardiente de la creación es el aguardar la manifestación de los hijos de Dios.  Porque la creación fue sujetada a vanidad, no por su propia voluntad, sino por causa del que la sujetó en esperanza; porque también la creación misma será libertada de la esclavitud de corrupción, a la libertad gloriosa de los hijos de Dios. </a:t>
            </a:r>
          </a:p>
        </p:txBody>
      </p:sp>
      <p:sp>
        <p:nvSpPr>
          <p:cNvPr id="29704" name="Text Box 8">
            <a:extLst>
              <a:ext uri="{FF2B5EF4-FFF2-40B4-BE49-F238E27FC236}">
                <a16:creationId xmlns:a16="http://schemas.microsoft.com/office/drawing/2014/main" id="{8006D4CF-58C7-CC94-7D06-2F7E40F304A0}"/>
              </a:ext>
            </a:extLst>
          </p:cNvPr>
          <p:cNvSpPr txBox="1">
            <a:spLocks noChangeArrowheads="1"/>
          </p:cNvSpPr>
          <p:nvPr/>
        </p:nvSpPr>
        <p:spPr bwMode="auto">
          <a:xfrm>
            <a:off x="2219" y="5699630"/>
            <a:ext cx="12189781" cy="1107996"/>
          </a:xfrm>
          <a:prstGeom prst="rect">
            <a:avLst/>
          </a:prstGeom>
          <a:solidFill>
            <a:srgbClr val="F7F5CD"/>
          </a:solidFill>
          <a:ln>
            <a:noFill/>
          </a:ln>
          <a:effectLst>
            <a:outerShdw dist="35921" dir="2700000" algn="ctr" rotWithShape="0">
              <a:schemeClr val="tx1"/>
            </a:outerShdw>
          </a:effectLst>
        </p:spPr>
        <p:txBody>
          <a:bodyPr wrap="square">
            <a:spAutoFit/>
          </a:bodyPr>
          <a:lstStyle/>
          <a:p>
            <a:pPr algn="ctr"/>
            <a:r>
              <a:rPr lang="es-ES" altLang="en-US" sz="2200" b="1" dirty="0">
                <a:latin typeface="Tahoma" panose="020B0604030504040204" pitchFamily="34" charset="0"/>
                <a:ea typeface="Tahoma" panose="020B0604030504040204" pitchFamily="34" charset="0"/>
                <a:cs typeface="Tahoma" panose="020B0604030504040204" pitchFamily="34" charset="0"/>
              </a:rPr>
              <a:t>La creación entera comparte la maldición de la degradación y se queja con nosotros y anhela el momento cuando todas las cosas serán hechas nuevas</a:t>
            </a:r>
            <a:r>
              <a:rPr lang="en-US" altLang="en-US" sz="2200" b="1" dirty="0">
                <a:latin typeface="Tahoma" panose="020B0604030504040204" pitchFamily="34" charset="0"/>
                <a:ea typeface="Tahoma" panose="020B0604030504040204" pitchFamily="34" charset="0"/>
                <a:cs typeface="Tahoma" panose="020B0604030504040204" pitchFamily="34" charset="0"/>
              </a:rPr>
              <a:t>.</a:t>
            </a:r>
          </a:p>
          <a:p>
            <a:pPr algn="ctr"/>
            <a:r>
              <a:rPr lang="en-US" altLang="en-US" sz="2200" b="1" dirty="0" err="1">
                <a:latin typeface="Tahoma" panose="020B0604030504040204" pitchFamily="34" charset="0"/>
                <a:ea typeface="Tahoma" panose="020B0604030504040204" pitchFamily="34" charset="0"/>
                <a:cs typeface="Tahoma" panose="020B0604030504040204" pitchFamily="34" charset="0"/>
              </a:rPr>
              <a:t>Vea</a:t>
            </a:r>
            <a:r>
              <a:rPr lang="en-US" altLang="en-US" sz="2200" b="1" dirty="0">
                <a:latin typeface="Tahoma" panose="020B0604030504040204" pitchFamily="34" charset="0"/>
                <a:ea typeface="Tahoma" panose="020B0604030504040204" pitchFamily="34" charset="0"/>
                <a:cs typeface="Tahoma" panose="020B0604030504040204" pitchFamily="34" charset="0"/>
              </a:rPr>
              <a:t> 2 Ped 3:13;  Heb 1:10-12;  </a:t>
            </a:r>
            <a:r>
              <a:rPr lang="en-US" altLang="en-US" sz="2200" b="1" dirty="0" err="1">
                <a:latin typeface="Tahoma" panose="020B0604030504040204" pitchFamily="34" charset="0"/>
                <a:ea typeface="Tahoma" panose="020B0604030504040204" pitchFamily="34" charset="0"/>
                <a:cs typeface="Tahoma" panose="020B0604030504040204" pitchFamily="34" charset="0"/>
              </a:rPr>
              <a:t>Apoc</a:t>
            </a:r>
            <a:r>
              <a:rPr lang="en-US" altLang="en-US" sz="2200" b="1" dirty="0">
                <a:latin typeface="Tahoma" panose="020B0604030504040204" pitchFamily="34" charset="0"/>
                <a:ea typeface="Tahoma" panose="020B0604030504040204" pitchFamily="34" charset="0"/>
                <a:cs typeface="Tahoma" panose="020B0604030504040204" pitchFamily="34" charset="0"/>
              </a:rPr>
              <a:t> 21:1,5</a:t>
            </a:r>
          </a:p>
        </p:txBody>
      </p:sp>
      <p:sp>
        <p:nvSpPr>
          <p:cNvPr id="29705" name="Text Box 9">
            <a:extLst>
              <a:ext uri="{FF2B5EF4-FFF2-40B4-BE49-F238E27FC236}">
                <a16:creationId xmlns:a16="http://schemas.microsoft.com/office/drawing/2014/main" id="{1AC835DC-2396-2322-FFEB-2EC0427C8DBF}"/>
              </a:ext>
            </a:extLst>
          </p:cNvPr>
          <p:cNvSpPr txBox="1">
            <a:spLocks noChangeArrowheads="1"/>
          </p:cNvSpPr>
          <p:nvPr/>
        </p:nvSpPr>
        <p:spPr bwMode="auto">
          <a:xfrm>
            <a:off x="-76200" y="1980453"/>
            <a:ext cx="6477000" cy="36317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Lst>
        </p:spPr>
        <p:txBody>
          <a:bodyPr wrap="square">
            <a:spAutoFit/>
          </a:bodyPr>
          <a:lstStyle/>
          <a:p>
            <a:pPr algn="ctr"/>
            <a:r>
              <a:rPr lang="en-US" altLang="en-US" sz="23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s-ES" altLang="en-US" sz="2300" b="1" u="sng" dirty="0">
                <a:solidFill>
                  <a:srgbClr val="FFFF00"/>
                </a:solidFill>
                <a:latin typeface="Tahoma" panose="020B0604030504040204" pitchFamily="34" charset="0"/>
                <a:ea typeface="Tahoma" panose="020B0604030504040204" pitchFamily="34" charset="0"/>
                <a:cs typeface="Tahoma" panose="020B0604030504040204" pitchFamily="34" charset="0"/>
              </a:rPr>
              <a:t>La tierra también fue puesta bajo una maldición</a:t>
            </a:r>
            <a:r>
              <a:rPr lang="en-US" altLang="en-US" sz="2300" b="1" dirty="0">
                <a:solidFill>
                  <a:srgbClr val="FFFF00"/>
                </a:solidFill>
                <a:latin typeface="Tahoma" panose="020B0604030504040204" pitchFamily="34" charset="0"/>
                <a:ea typeface="Tahoma" panose="020B0604030504040204" pitchFamily="34" charset="0"/>
                <a:cs typeface="Tahoma" panose="020B0604030504040204" pitchFamily="34" charset="0"/>
              </a:rPr>
              <a:t>:</a:t>
            </a:r>
          </a:p>
          <a:p>
            <a:pPr algn="ctr"/>
            <a:r>
              <a:rPr lang="en-US" altLang="en-US" sz="23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altLang="en-US" sz="2300" b="1" dirty="0" err="1">
                <a:solidFill>
                  <a:srgbClr val="FFFF00"/>
                </a:solidFill>
                <a:latin typeface="Tahoma" panose="020B0604030504040204" pitchFamily="34" charset="0"/>
                <a:ea typeface="Tahoma" panose="020B0604030504040204" pitchFamily="34" charset="0"/>
                <a:cs typeface="Tahoma" panose="020B0604030504040204" pitchFamily="34" charset="0"/>
              </a:rPr>
              <a:t>Gén</a:t>
            </a:r>
            <a:r>
              <a:rPr lang="en-US" altLang="en-US" sz="2300" b="1" dirty="0">
                <a:solidFill>
                  <a:srgbClr val="FFFF00"/>
                </a:solidFill>
                <a:latin typeface="Tahoma" panose="020B0604030504040204" pitchFamily="34" charset="0"/>
                <a:ea typeface="Tahoma" panose="020B0604030504040204" pitchFamily="34" charset="0"/>
                <a:cs typeface="Tahoma" panose="020B0604030504040204" pitchFamily="34" charset="0"/>
              </a:rPr>
              <a:t> 3:17-18 –</a:t>
            </a:r>
            <a:r>
              <a:rPr lang="es-ES" altLang="en-US" sz="2300" b="1" i="1" dirty="0">
                <a:solidFill>
                  <a:schemeClr val="bg1"/>
                </a:solidFill>
                <a:latin typeface="Tahoma" panose="020B0604030504040204" pitchFamily="34" charset="0"/>
                <a:ea typeface="Tahoma" panose="020B0604030504040204" pitchFamily="34" charset="0"/>
                <a:cs typeface="Tahoma" panose="020B0604030504040204" pitchFamily="34" charset="0"/>
              </a:rPr>
              <a:t>Y al hombre dijo: Por cuanto obedeciste a la voz de tu mujer, y comiste del árbol de que te mandé diciendo: No comerás de él; </a:t>
            </a:r>
            <a:r>
              <a:rPr lang="es-ES" altLang="en-US" sz="2300" b="1" i="1" dirty="0">
                <a:solidFill>
                  <a:srgbClr val="FFFF00"/>
                </a:solidFill>
                <a:latin typeface="Tahoma" panose="020B0604030504040204" pitchFamily="34" charset="0"/>
                <a:ea typeface="Tahoma" panose="020B0604030504040204" pitchFamily="34" charset="0"/>
                <a:cs typeface="Tahoma" panose="020B0604030504040204" pitchFamily="34" charset="0"/>
              </a:rPr>
              <a:t>maldita será la tierra por tu causa</a:t>
            </a:r>
            <a:r>
              <a:rPr lang="es-ES" altLang="en-US" sz="2300" b="1" i="1" dirty="0">
                <a:solidFill>
                  <a:schemeClr val="bg1"/>
                </a:solidFill>
                <a:latin typeface="Tahoma" panose="020B0604030504040204" pitchFamily="34" charset="0"/>
                <a:ea typeface="Tahoma" panose="020B0604030504040204" pitchFamily="34" charset="0"/>
                <a:cs typeface="Tahoma" panose="020B0604030504040204" pitchFamily="34" charset="0"/>
              </a:rPr>
              <a:t>; con dolor comerás de ella todos los días de tu vida.  Espinos y cardos te producirá, y comerás plantas del campo.</a:t>
            </a:r>
            <a:endParaRPr lang="en-US" altLang="en-US" sz="2300" b="1" i="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9706" name="Text Box 10">
            <a:extLst>
              <a:ext uri="{FF2B5EF4-FFF2-40B4-BE49-F238E27FC236}">
                <a16:creationId xmlns:a16="http://schemas.microsoft.com/office/drawing/2014/main" id="{5BC6C03D-8BEC-67BB-D910-607DD1A345BA}"/>
              </a:ext>
            </a:extLst>
          </p:cNvPr>
          <p:cNvSpPr txBox="1">
            <a:spLocks noChangeArrowheads="1"/>
          </p:cNvSpPr>
          <p:nvPr/>
        </p:nvSpPr>
        <p:spPr bwMode="auto">
          <a:xfrm>
            <a:off x="6629400" y="929699"/>
            <a:ext cx="5562600" cy="459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95000"/>
              </a:lnSpc>
            </a:pPr>
            <a:r>
              <a:rPr lang="es-ES" altLang="en-US" sz="2200" b="1" dirty="0">
                <a:solidFill>
                  <a:srgbClr val="FFFF00"/>
                </a:solidFill>
                <a:latin typeface="Tahoma" panose="020B0604030504040204" pitchFamily="34" charset="0"/>
                <a:ea typeface="Tahoma" panose="020B0604030504040204" pitchFamily="34" charset="0"/>
                <a:cs typeface="Tahoma" panose="020B0604030504040204" pitchFamily="34" charset="0"/>
              </a:rPr>
              <a:t>7:18 - </a:t>
            </a:r>
            <a:r>
              <a:rPr lang="es-ES" alt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Pues tengo por cierto que las aflicciones del tiempo presente no son comparables con la gloria venidera que en nosotros ha de manifestarse. </a:t>
            </a:r>
            <a:r>
              <a:rPr lang="es-ES" altLang="en-US" sz="2200" b="1" dirty="0">
                <a:solidFill>
                  <a:srgbClr val="FFFF00"/>
                </a:solidFill>
                <a:latin typeface="Tahoma" panose="020B0604030504040204" pitchFamily="34" charset="0"/>
                <a:ea typeface="Tahoma" panose="020B0604030504040204" pitchFamily="34" charset="0"/>
                <a:cs typeface="Tahoma" panose="020B0604030504040204" pitchFamily="34" charset="0"/>
              </a:rPr>
              <a:t>Porque el anhelo ardiente de la creación es el aguardar la manifestación de los hijos de Dios.  Porque la creación fue sujetada a vanidad, no por su propia voluntad, sino por causa del que la sujetó en esperanza; porque también la creación misma será libertada de la esclavitud de corrupción, a la libertad gloriosa de los hijos de Dios.</a:t>
            </a:r>
            <a:endParaRPr lang="en-US" altLang="en-US" sz="22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animEffect transition="in" filter="strips(downRight)">
                                      <p:cBhvr>
                                        <p:cTn id="7" dur="1000"/>
                                        <p:tgtEl>
                                          <p:spTgt spid="297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37" fill="hold" nodeType="clickEffect">
                                  <p:stCondLst>
                                    <p:cond delay="0"/>
                                  </p:stCondLst>
                                  <p:iterate type="wd">
                                    <p:tmPct val="1000"/>
                                  </p:iterate>
                                  <p:childTnLst>
                                    <p:set>
                                      <p:cBhvr>
                                        <p:cTn id="11" dur="1" fill="hold">
                                          <p:stCondLst>
                                            <p:cond delay="0"/>
                                          </p:stCondLst>
                                        </p:cTn>
                                        <p:tgtEl>
                                          <p:spTgt spid="29701"/>
                                        </p:tgtEl>
                                        <p:attrNameLst>
                                          <p:attrName>style.visibility</p:attrName>
                                        </p:attrNameLst>
                                      </p:cBhvr>
                                      <p:to>
                                        <p:strVal val="visible"/>
                                      </p:to>
                                    </p:set>
                                    <p:animEffect transition="in" filter="barn(outVertical)">
                                      <p:cBhvr>
                                        <p:cTn id="12" dur="1000"/>
                                        <p:tgtEl>
                                          <p:spTgt spid="297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29706"/>
                                        </p:tgtEl>
                                        <p:attrNameLst>
                                          <p:attrName>style.visibility</p:attrName>
                                        </p:attrNameLst>
                                      </p:cBhvr>
                                      <p:to>
                                        <p:strVal val="visible"/>
                                      </p:to>
                                    </p:set>
                                    <p:animEffect transition="in" filter="checkerboard(across)">
                                      <p:cBhvr>
                                        <p:cTn id="17" dur="1000"/>
                                        <p:tgtEl>
                                          <p:spTgt spid="2970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2" fill="hold" nodeType="clickEffect">
                                  <p:stCondLst>
                                    <p:cond delay="0"/>
                                  </p:stCondLst>
                                  <p:iterate type="wd">
                                    <p:tmPct val="1000"/>
                                  </p:iterate>
                                  <p:childTnLst>
                                    <p:set>
                                      <p:cBhvr>
                                        <p:cTn id="21" dur="1" fill="hold">
                                          <p:stCondLst>
                                            <p:cond delay="0"/>
                                          </p:stCondLst>
                                        </p:cTn>
                                        <p:tgtEl>
                                          <p:spTgt spid="29705"/>
                                        </p:tgtEl>
                                        <p:attrNameLst>
                                          <p:attrName>style.visibility</p:attrName>
                                        </p:attrNameLst>
                                      </p:cBhvr>
                                      <p:to>
                                        <p:strVal val="visible"/>
                                      </p:to>
                                    </p:set>
                                    <p:animEffect transition="in" filter="slide(fromRight)">
                                      <p:cBhvr>
                                        <p:cTn id="22" dur="1000"/>
                                        <p:tgtEl>
                                          <p:spTgt spid="2970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29704"/>
                                        </p:tgtEl>
                                        <p:attrNameLst>
                                          <p:attrName>style.visibility</p:attrName>
                                        </p:attrNameLst>
                                      </p:cBhvr>
                                      <p:to>
                                        <p:strVal val="visible"/>
                                      </p:to>
                                    </p:set>
                                    <p:animEffect transition="in" filter="wipe(up)">
                                      <p:cBhvr>
                                        <p:cTn id="27" dur="1000"/>
                                        <p:tgtEl>
                                          <p:spTgt spid="29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p:bldP spid="29702" grpId="0"/>
      <p:bldP spid="29704" grpId="0" animBg="1" autoUpdateAnimBg="0"/>
      <p:bldP spid="29705" grpId="0" autoUpdateAnimBg="0"/>
      <p:bldP spid="297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2239" name="Text Box 15">
            <a:extLst>
              <a:ext uri="{FF2B5EF4-FFF2-40B4-BE49-F238E27FC236}">
                <a16:creationId xmlns:a16="http://schemas.microsoft.com/office/drawing/2014/main" id="{47C90754-388B-594C-7251-F77AB079BD5B}"/>
              </a:ext>
            </a:extLst>
          </p:cNvPr>
          <p:cNvSpPr txBox="1">
            <a:spLocks noChangeArrowheads="1"/>
          </p:cNvSpPr>
          <p:nvPr/>
        </p:nvSpPr>
        <p:spPr bwMode="auto">
          <a:xfrm>
            <a:off x="0" y="1"/>
            <a:ext cx="12192000" cy="1107996"/>
          </a:xfrm>
          <a:prstGeom prst="rect">
            <a:avLst/>
          </a:prstGeom>
          <a:solidFill>
            <a:srgbClr val="F7F5CD"/>
          </a:solidFill>
          <a:ln>
            <a:noFill/>
          </a:ln>
          <a:effectLst>
            <a:outerShdw dist="35921" dir="2700000" algn="ctr" rotWithShape="0">
              <a:schemeClr val="tx1"/>
            </a:outerShdw>
          </a:effectLst>
        </p:spPr>
        <p:txBody>
          <a:bodyPr wrap="square">
            <a:spAutoFit/>
          </a:bodyPr>
          <a:lstStyle/>
          <a:p>
            <a:pPr algn="ctr"/>
            <a:r>
              <a:rPr lang="es-ES" altLang="en-US" sz="2200" b="1" dirty="0">
                <a:latin typeface="Tahoma" panose="020B0604030504040204" pitchFamily="34" charset="0"/>
                <a:ea typeface="Tahoma" panose="020B0604030504040204" pitchFamily="34" charset="0"/>
                <a:cs typeface="Tahoma" panose="020B0604030504040204" pitchFamily="34" charset="0"/>
              </a:rPr>
              <a:t>La creación entera comparte la maldición de la degradación y se queja con nosotros y anhela el momento cuando todas las cosas serán hechas nuevas</a:t>
            </a:r>
            <a:r>
              <a:rPr lang="en-US" altLang="en-US" sz="2200" b="1" dirty="0">
                <a:latin typeface="Tahoma" panose="020B0604030504040204" pitchFamily="34" charset="0"/>
                <a:ea typeface="Tahoma" panose="020B0604030504040204" pitchFamily="34" charset="0"/>
                <a:cs typeface="Tahoma" panose="020B0604030504040204" pitchFamily="34" charset="0"/>
              </a:rPr>
              <a:t>.</a:t>
            </a:r>
          </a:p>
          <a:p>
            <a:pPr algn="ctr"/>
            <a:r>
              <a:rPr lang="en-US" altLang="en-US" sz="2200" b="1" dirty="0" err="1">
                <a:latin typeface="Tahoma" panose="020B0604030504040204" pitchFamily="34" charset="0"/>
                <a:ea typeface="Tahoma" panose="020B0604030504040204" pitchFamily="34" charset="0"/>
                <a:cs typeface="Tahoma" panose="020B0604030504040204" pitchFamily="34" charset="0"/>
              </a:rPr>
              <a:t>Vea</a:t>
            </a:r>
            <a:r>
              <a:rPr lang="en-US" altLang="en-US" sz="2200" b="1" dirty="0">
                <a:latin typeface="Tahoma" panose="020B0604030504040204" pitchFamily="34" charset="0"/>
                <a:ea typeface="Tahoma" panose="020B0604030504040204" pitchFamily="34" charset="0"/>
                <a:cs typeface="Tahoma" panose="020B0604030504040204" pitchFamily="34" charset="0"/>
              </a:rPr>
              <a:t> 2 Ped 3:13;  Heb 1:10-12;  </a:t>
            </a:r>
            <a:r>
              <a:rPr lang="en-US" altLang="en-US" sz="2200" b="1" dirty="0" err="1">
                <a:latin typeface="Tahoma" panose="020B0604030504040204" pitchFamily="34" charset="0"/>
                <a:ea typeface="Tahoma" panose="020B0604030504040204" pitchFamily="34" charset="0"/>
                <a:cs typeface="Tahoma" panose="020B0604030504040204" pitchFamily="34" charset="0"/>
              </a:rPr>
              <a:t>Apoc</a:t>
            </a:r>
            <a:r>
              <a:rPr lang="en-US" altLang="en-US" sz="2200" b="1" dirty="0">
                <a:latin typeface="Tahoma" panose="020B0604030504040204" pitchFamily="34" charset="0"/>
                <a:ea typeface="Tahoma" panose="020B0604030504040204" pitchFamily="34" charset="0"/>
                <a:cs typeface="Tahoma" panose="020B0604030504040204" pitchFamily="34" charset="0"/>
              </a:rPr>
              <a:t> 21:1,5</a:t>
            </a:r>
          </a:p>
        </p:txBody>
      </p:sp>
      <p:sp>
        <p:nvSpPr>
          <p:cNvPr id="52240" name="Text Box 16">
            <a:extLst>
              <a:ext uri="{FF2B5EF4-FFF2-40B4-BE49-F238E27FC236}">
                <a16:creationId xmlns:a16="http://schemas.microsoft.com/office/drawing/2014/main" id="{8923D18F-C17E-1F23-8F83-73EC536B6BB0}"/>
              </a:ext>
            </a:extLst>
          </p:cNvPr>
          <p:cNvSpPr txBox="1">
            <a:spLocks noChangeArrowheads="1"/>
          </p:cNvSpPr>
          <p:nvPr/>
        </p:nvSpPr>
        <p:spPr bwMode="auto">
          <a:xfrm>
            <a:off x="0" y="1674982"/>
            <a:ext cx="12137570" cy="186204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Lst>
        </p:spPr>
        <p:txBody>
          <a:bodyPr wrap="square">
            <a:spAutoFit/>
          </a:bodyPr>
          <a:lstStyle/>
          <a:p>
            <a:pPr algn="ctr"/>
            <a:r>
              <a:rPr lang="en-US" altLang="en-US" sz="2300" b="1" dirty="0">
                <a:solidFill>
                  <a:srgbClr val="FFFF00"/>
                </a:solidFill>
                <a:latin typeface="Tahoma" panose="020B0604030504040204" pitchFamily="34" charset="0"/>
                <a:ea typeface="Tahoma" panose="020B0604030504040204" pitchFamily="34" charset="0"/>
                <a:cs typeface="Tahoma" panose="020B0604030504040204" pitchFamily="34" charset="0"/>
              </a:rPr>
              <a:t>2 Pedro 3:12-13</a:t>
            </a:r>
          </a:p>
          <a:p>
            <a:pPr algn="ctr"/>
            <a:r>
              <a:rPr lang="es-ES" altLang="en-US" sz="2300" b="1" dirty="0">
                <a:solidFill>
                  <a:schemeClr val="bg1"/>
                </a:solidFill>
                <a:latin typeface="Tahoma" panose="020B0604030504040204" pitchFamily="34" charset="0"/>
                <a:ea typeface="Tahoma" panose="020B0604030504040204" pitchFamily="34" charset="0"/>
                <a:cs typeface="Tahoma" panose="020B0604030504040204" pitchFamily="34" charset="0"/>
              </a:rPr>
              <a:t>esperando y apresurándoos para la venida del día de Dios, en el cual los cielos, encendiéndose, serán deshechos, y los elementos, siendo quemados, se fundirán!   Pero nosotros esperamos, según sus promesas, cielos nuevos y tierra nueva, en los cuales mora la justicia.</a:t>
            </a:r>
          </a:p>
        </p:txBody>
      </p:sp>
      <p:sp>
        <p:nvSpPr>
          <p:cNvPr id="52241" name="Text Box 17">
            <a:extLst>
              <a:ext uri="{FF2B5EF4-FFF2-40B4-BE49-F238E27FC236}">
                <a16:creationId xmlns:a16="http://schemas.microsoft.com/office/drawing/2014/main" id="{223DB244-3F92-64DC-965A-283C0757B2DF}"/>
              </a:ext>
            </a:extLst>
          </p:cNvPr>
          <p:cNvSpPr txBox="1">
            <a:spLocks noChangeArrowheads="1"/>
          </p:cNvSpPr>
          <p:nvPr/>
        </p:nvSpPr>
        <p:spPr bwMode="auto">
          <a:xfrm>
            <a:off x="-56225" y="3656309"/>
            <a:ext cx="12137570" cy="150810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Lst>
        </p:spPr>
        <p:txBody>
          <a:bodyPr wrap="square">
            <a:spAutoFit/>
          </a:bodyPr>
          <a:lstStyle/>
          <a:p>
            <a:pPr algn="ctr"/>
            <a:r>
              <a:rPr lang="en-US" altLang="en-US" sz="2300" b="1" dirty="0">
                <a:solidFill>
                  <a:srgbClr val="FFFF00"/>
                </a:solidFill>
                <a:latin typeface="Tahoma" panose="020B0604030504040204" pitchFamily="34" charset="0"/>
                <a:ea typeface="Tahoma" panose="020B0604030504040204" pitchFamily="34" charset="0"/>
                <a:cs typeface="Tahoma" panose="020B0604030504040204" pitchFamily="34" charset="0"/>
              </a:rPr>
              <a:t>Heb 1:10-12</a:t>
            </a:r>
            <a:endParaRPr lang="en-US" altLang="en-US" sz="23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r>
              <a:rPr lang="es-ES" altLang="en-US" sz="2300" b="1" dirty="0">
                <a:solidFill>
                  <a:schemeClr val="bg1"/>
                </a:solidFill>
                <a:latin typeface="Tahoma" panose="020B0604030504040204" pitchFamily="34" charset="0"/>
                <a:ea typeface="Tahoma" panose="020B0604030504040204" pitchFamily="34" charset="0"/>
                <a:cs typeface="Tahoma" panose="020B0604030504040204" pitchFamily="34" charset="0"/>
              </a:rPr>
              <a:t>Tú, oh Señor, en el principio fundaste la tierra, y los cielos son obra de tus manos.  Ellos perecerán, mas tú permaneces; y todos ellos se envejecerán como una vestidura, y como un vestido los envolverás, y serán mudados.</a:t>
            </a:r>
          </a:p>
        </p:txBody>
      </p:sp>
      <p:sp>
        <p:nvSpPr>
          <p:cNvPr id="52242" name="Text Box 18">
            <a:extLst>
              <a:ext uri="{FF2B5EF4-FFF2-40B4-BE49-F238E27FC236}">
                <a16:creationId xmlns:a16="http://schemas.microsoft.com/office/drawing/2014/main" id="{34949293-BA6C-A992-3BEE-2572A37C609E}"/>
              </a:ext>
            </a:extLst>
          </p:cNvPr>
          <p:cNvSpPr txBox="1">
            <a:spLocks noChangeArrowheads="1"/>
          </p:cNvSpPr>
          <p:nvPr/>
        </p:nvSpPr>
        <p:spPr bwMode="auto">
          <a:xfrm>
            <a:off x="-76200" y="5257800"/>
            <a:ext cx="12137570" cy="150810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Lst>
        </p:spPr>
        <p:txBody>
          <a:bodyPr wrap="square">
            <a:spAutoFit/>
          </a:bodyPr>
          <a:lstStyle/>
          <a:p>
            <a:pPr algn="ctr"/>
            <a:r>
              <a:rPr lang="en-US" altLang="en-US" sz="2300" b="1" dirty="0" err="1">
                <a:solidFill>
                  <a:srgbClr val="FFFF00"/>
                </a:solidFill>
                <a:latin typeface="Tahoma" panose="020B0604030504040204" pitchFamily="34" charset="0"/>
                <a:ea typeface="Tahoma" panose="020B0604030504040204" pitchFamily="34" charset="0"/>
                <a:cs typeface="Tahoma" panose="020B0604030504040204" pitchFamily="34" charset="0"/>
              </a:rPr>
              <a:t>Apoc</a:t>
            </a:r>
            <a:r>
              <a:rPr lang="en-US" altLang="en-US" sz="2300" b="1" dirty="0">
                <a:solidFill>
                  <a:srgbClr val="FFFF00"/>
                </a:solidFill>
                <a:latin typeface="Tahoma" panose="020B0604030504040204" pitchFamily="34" charset="0"/>
                <a:ea typeface="Tahoma" panose="020B0604030504040204" pitchFamily="34" charset="0"/>
                <a:cs typeface="Tahoma" panose="020B0604030504040204" pitchFamily="34" charset="0"/>
              </a:rPr>
              <a:t> 21:1, 5</a:t>
            </a:r>
          </a:p>
          <a:p>
            <a:pPr algn="ctr"/>
            <a:r>
              <a:rPr lang="es-ES" altLang="en-US" sz="2300" b="1" dirty="0">
                <a:solidFill>
                  <a:schemeClr val="bg1"/>
                </a:solidFill>
                <a:latin typeface="Tahoma" panose="020B0604030504040204" pitchFamily="34" charset="0"/>
                <a:ea typeface="Tahoma" panose="020B0604030504040204" pitchFamily="34" charset="0"/>
                <a:cs typeface="Tahoma" panose="020B0604030504040204" pitchFamily="34" charset="0"/>
              </a:rPr>
              <a:t>Vi un cielo nuevo y una tierra nueva; porque el primer cielo y la primera tierra pasaron, y el mar ya no existía más </a:t>
            </a:r>
            <a:r>
              <a:rPr lang="en-US" altLang="en-US" sz="23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s-ES" altLang="en-US" sz="2300" b="1" dirty="0">
                <a:solidFill>
                  <a:schemeClr val="bg1"/>
                </a:solidFill>
                <a:latin typeface="Tahoma" panose="020B0604030504040204" pitchFamily="34" charset="0"/>
                <a:ea typeface="Tahoma" panose="020B0604030504040204" pitchFamily="34" charset="0"/>
                <a:cs typeface="Tahoma" panose="020B0604030504040204" pitchFamily="34" charset="0"/>
              </a:rPr>
              <a:t>Y el que estaba sentado en el trono dijo:  He aquí, yo hago nuevas todas las cosas.</a:t>
            </a: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afterEffect">
                                  <p:stCondLst>
                                    <p:cond delay="0"/>
                                  </p:stCondLst>
                                  <p:iterate type="wd">
                                    <p:tmPct val="1000"/>
                                  </p:iterate>
                                  <p:childTnLst>
                                    <p:set>
                                      <p:cBhvr>
                                        <p:cTn id="6" dur="1" fill="hold">
                                          <p:stCondLst>
                                            <p:cond delay="0"/>
                                          </p:stCondLst>
                                        </p:cTn>
                                        <p:tgtEl>
                                          <p:spTgt spid="52240"/>
                                        </p:tgtEl>
                                        <p:attrNameLst>
                                          <p:attrName>style.visibility</p:attrName>
                                        </p:attrNameLst>
                                      </p:cBhvr>
                                      <p:to>
                                        <p:strVal val="visible"/>
                                      </p:to>
                                    </p:set>
                                    <p:animEffect transition="in" filter="slide(fromTop)">
                                      <p:cBhvr>
                                        <p:cTn id="7" dur="1000"/>
                                        <p:tgtEl>
                                          <p:spTgt spid="522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8" fill="hold" nodeType="clickEffect">
                                  <p:stCondLst>
                                    <p:cond delay="0"/>
                                  </p:stCondLst>
                                  <p:iterate type="wd">
                                    <p:tmPct val="1000"/>
                                  </p:iterate>
                                  <p:childTnLst>
                                    <p:set>
                                      <p:cBhvr>
                                        <p:cTn id="11" dur="1" fill="hold">
                                          <p:stCondLst>
                                            <p:cond delay="0"/>
                                          </p:stCondLst>
                                        </p:cTn>
                                        <p:tgtEl>
                                          <p:spTgt spid="52241"/>
                                        </p:tgtEl>
                                        <p:attrNameLst>
                                          <p:attrName>style.visibility</p:attrName>
                                        </p:attrNameLst>
                                      </p:cBhvr>
                                      <p:to>
                                        <p:strVal val="visible"/>
                                      </p:to>
                                    </p:set>
                                    <p:animEffect transition="in" filter="slide(fromLeft)">
                                      <p:cBhvr>
                                        <p:cTn id="12" dur="1000"/>
                                        <p:tgtEl>
                                          <p:spTgt spid="522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2" fill="hold" nodeType="clickEffect">
                                  <p:stCondLst>
                                    <p:cond delay="0"/>
                                  </p:stCondLst>
                                  <p:iterate type="wd">
                                    <p:tmPct val="1000"/>
                                  </p:iterate>
                                  <p:childTnLst>
                                    <p:set>
                                      <p:cBhvr>
                                        <p:cTn id="16" dur="1" fill="hold">
                                          <p:stCondLst>
                                            <p:cond delay="0"/>
                                          </p:stCondLst>
                                        </p:cTn>
                                        <p:tgtEl>
                                          <p:spTgt spid="52242"/>
                                        </p:tgtEl>
                                        <p:attrNameLst>
                                          <p:attrName>style.visibility</p:attrName>
                                        </p:attrNameLst>
                                      </p:cBhvr>
                                      <p:to>
                                        <p:strVal val="visible"/>
                                      </p:to>
                                    </p:set>
                                    <p:animEffect transition="in" filter="slide(fromRight)">
                                      <p:cBhvr>
                                        <p:cTn id="17" dur="1000"/>
                                        <p:tgtEl>
                                          <p:spTgt spid="52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40" grpId="0" autoUpdateAnimBg="0"/>
      <p:bldP spid="52241" grpId="0" autoUpdateAnimBg="0"/>
      <p:bldP spid="52242"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3255" name="Text Box 7">
            <a:extLst>
              <a:ext uri="{FF2B5EF4-FFF2-40B4-BE49-F238E27FC236}">
                <a16:creationId xmlns:a16="http://schemas.microsoft.com/office/drawing/2014/main" id="{D4B76B4A-E3BC-F793-DA3B-0AB20A94E7A5}"/>
              </a:ext>
            </a:extLst>
          </p:cNvPr>
          <p:cNvSpPr txBox="1">
            <a:spLocks noChangeArrowheads="1"/>
          </p:cNvSpPr>
          <p:nvPr/>
        </p:nvSpPr>
        <p:spPr bwMode="auto">
          <a:xfrm>
            <a:off x="-6658" y="0"/>
            <a:ext cx="12192000" cy="492443"/>
          </a:xfrm>
          <a:prstGeom prst="rect">
            <a:avLst/>
          </a:prstGeom>
          <a:solidFill>
            <a:srgbClr val="F7F5CD"/>
          </a:solidFill>
          <a:ln>
            <a:noFill/>
          </a:ln>
          <a:effectLst/>
        </p:spPr>
        <p:txBody>
          <a:bodyPr wrap="square">
            <a:spAutoFit/>
          </a:bodyPr>
          <a:lstStyle/>
          <a:p>
            <a:pPr algn="ctr"/>
            <a:r>
              <a:rPr lang="es-ES" altLang="en-US" sz="2600" b="1" dirty="0">
                <a:solidFill>
                  <a:srgbClr val="C00000"/>
                </a:solidFill>
                <a:latin typeface="Tahoma" panose="020B0604030504040204" pitchFamily="34" charset="0"/>
                <a:ea typeface="Tahoma" panose="020B0604030504040204" pitchFamily="34" charset="0"/>
                <a:cs typeface="Tahoma" panose="020B0604030504040204" pitchFamily="34" charset="0"/>
              </a:rPr>
              <a:t>Nuestra esperanza de la gloria nos sostiene</a:t>
            </a:r>
            <a:r>
              <a:rPr lang="en-US" altLang="en-US" sz="2600" b="1" dirty="0">
                <a:solidFill>
                  <a:srgbClr val="C00000"/>
                </a:solidFill>
                <a:latin typeface="Tahoma" panose="020B0604030504040204" pitchFamily="34" charset="0"/>
                <a:ea typeface="Tahoma" panose="020B0604030504040204" pitchFamily="34" charset="0"/>
                <a:cs typeface="Tahoma" panose="020B0604030504040204" pitchFamily="34" charset="0"/>
              </a:rPr>
              <a:t>, Rom. 7:18-30</a:t>
            </a:r>
          </a:p>
        </p:txBody>
      </p:sp>
      <p:sp>
        <p:nvSpPr>
          <p:cNvPr id="53259" name="Text Box 11">
            <a:extLst>
              <a:ext uri="{FF2B5EF4-FFF2-40B4-BE49-F238E27FC236}">
                <a16:creationId xmlns:a16="http://schemas.microsoft.com/office/drawing/2014/main" id="{DF4D125B-CE35-7767-EE75-68D2415A1673}"/>
              </a:ext>
            </a:extLst>
          </p:cNvPr>
          <p:cNvSpPr txBox="1">
            <a:spLocks noChangeArrowheads="1"/>
          </p:cNvSpPr>
          <p:nvPr/>
        </p:nvSpPr>
        <p:spPr bwMode="auto">
          <a:xfrm>
            <a:off x="-6659" y="2047337"/>
            <a:ext cx="6476999" cy="1938992"/>
          </a:xfrm>
          <a:prstGeom prst="rect">
            <a:avLst/>
          </a:prstGeom>
          <a:solidFill>
            <a:srgbClr val="F7F5CD"/>
          </a:solidFill>
          <a:ln>
            <a:noFill/>
          </a:ln>
          <a:effectLst>
            <a:outerShdw dist="35921" dir="2700000" algn="ctr" rotWithShape="0">
              <a:schemeClr val="tx1"/>
            </a:outerShdw>
          </a:effectLst>
        </p:spPr>
        <p:txBody>
          <a:bodyPr wrap="square">
            <a:spAutoFit/>
          </a:bodyPr>
          <a:lstStyle/>
          <a:p>
            <a:pPr algn="ctr"/>
            <a:r>
              <a:rPr lang="es-ES" altLang="en-US" sz="2400" b="1" dirty="0">
                <a:latin typeface="Tahoma" panose="020B0604030504040204" pitchFamily="34" charset="0"/>
                <a:ea typeface="Tahoma" panose="020B0604030504040204" pitchFamily="34" charset="0"/>
                <a:cs typeface="Tahoma" panose="020B0604030504040204" pitchFamily="34" charset="0"/>
              </a:rPr>
              <a:t>Hemos sido resucitados con Cristo en el bautismo y nuestro hombre interior ha sido redimido, pero nuestros cuerpos todavía esperan su libertad de la maldición de muerte.</a:t>
            </a:r>
            <a:endParaRPr lang="en-US" altLang="en-US" sz="2400" b="1" dirty="0">
              <a:latin typeface="Tahoma" panose="020B0604030504040204" pitchFamily="34" charset="0"/>
              <a:ea typeface="Tahoma" panose="020B0604030504040204" pitchFamily="34" charset="0"/>
              <a:cs typeface="Tahoma" panose="020B0604030504040204" pitchFamily="34" charset="0"/>
            </a:endParaRPr>
          </a:p>
        </p:txBody>
      </p:sp>
      <p:sp>
        <p:nvSpPr>
          <p:cNvPr id="53260" name="Text Box 12">
            <a:extLst>
              <a:ext uri="{FF2B5EF4-FFF2-40B4-BE49-F238E27FC236}">
                <a16:creationId xmlns:a16="http://schemas.microsoft.com/office/drawing/2014/main" id="{9CE03F6F-0B77-C96A-F02A-09F59490C1A7}"/>
              </a:ext>
            </a:extLst>
          </p:cNvPr>
          <p:cNvSpPr txBox="1">
            <a:spLocks noChangeArrowheads="1"/>
          </p:cNvSpPr>
          <p:nvPr/>
        </p:nvSpPr>
        <p:spPr bwMode="auto">
          <a:xfrm>
            <a:off x="6658" y="691080"/>
            <a:ext cx="6477000" cy="1200329"/>
          </a:xfrm>
          <a:prstGeom prst="rect">
            <a:avLst/>
          </a:prstGeom>
          <a:solidFill>
            <a:srgbClr val="F7F5CD"/>
          </a:solidFill>
          <a:ln>
            <a:noFill/>
          </a:ln>
          <a:effectLst>
            <a:outerShdw dist="35921" dir="2700000" algn="ctr" rotWithShape="0">
              <a:schemeClr val="tx1"/>
            </a:outerShdw>
          </a:effectLst>
        </p:spPr>
        <p:txBody>
          <a:bodyPr wrap="square">
            <a:spAutoFit/>
          </a:bodyPr>
          <a:lstStyle/>
          <a:p>
            <a:pPr algn="ctr"/>
            <a:r>
              <a:rPr lang="es-ES" altLang="en-US" sz="2400" b="1" dirty="0">
                <a:latin typeface="Tahoma" panose="020B0604030504040204" pitchFamily="34" charset="0"/>
                <a:ea typeface="Tahoma" panose="020B0604030504040204" pitchFamily="34" charset="0"/>
                <a:cs typeface="Tahoma" panose="020B0604030504040204" pitchFamily="34" charset="0"/>
              </a:rPr>
              <a:t>Desde Adán, toda la creación ha estado quejándose para ser redimido de la maldición traída por el pecado.</a:t>
            </a:r>
            <a:endParaRPr lang="en-US" altLang="en-US" sz="2400" b="1" dirty="0">
              <a:latin typeface="Tahoma" panose="020B0604030504040204" pitchFamily="34" charset="0"/>
              <a:ea typeface="Tahoma" panose="020B0604030504040204" pitchFamily="34" charset="0"/>
              <a:cs typeface="Tahoma" panose="020B0604030504040204" pitchFamily="34" charset="0"/>
            </a:endParaRPr>
          </a:p>
        </p:txBody>
      </p:sp>
      <p:sp>
        <p:nvSpPr>
          <p:cNvPr id="53261" name="Text Box 13">
            <a:extLst>
              <a:ext uri="{FF2B5EF4-FFF2-40B4-BE49-F238E27FC236}">
                <a16:creationId xmlns:a16="http://schemas.microsoft.com/office/drawing/2014/main" id="{775DD68E-5331-413B-FCFE-41FFB955934A}"/>
              </a:ext>
            </a:extLst>
          </p:cNvPr>
          <p:cNvSpPr txBox="1">
            <a:spLocks noChangeArrowheads="1"/>
          </p:cNvSpPr>
          <p:nvPr/>
        </p:nvSpPr>
        <p:spPr bwMode="auto">
          <a:xfrm>
            <a:off x="6658" y="4142257"/>
            <a:ext cx="6400800" cy="2308324"/>
          </a:xfrm>
          <a:prstGeom prst="rect">
            <a:avLst/>
          </a:prstGeom>
          <a:solidFill>
            <a:srgbClr val="F7F5CD"/>
          </a:solidFill>
          <a:ln>
            <a:noFill/>
          </a:ln>
          <a:effectLst>
            <a:outerShdw dist="35921" dir="2700000" algn="ctr" rotWithShape="0">
              <a:schemeClr val="tx1"/>
            </a:outerShdw>
          </a:effectLst>
        </p:spPr>
        <p:txBody>
          <a:bodyPr wrap="square">
            <a:spAutoFit/>
          </a:bodyPr>
          <a:lstStyle/>
          <a:p>
            <a:pPr algn="ctr"/>
            <a:r>
              <a:rPr lang="es-ES" altLang="en-US" sz="2400" b="1" dirty="0">
                <a:latin typeface="Tahoma" panose="020B0604030504040204" pitchFamily="34" charset="0"/>
                <a:ea typeface="Tahoma" panose="020B0604030504040204" pitchFamily="34" charset="0"/>
                <a:cs typeface="Tahoma" panose="020B0604030504040204" pitchFamily="34" charset="0"/>
              </a:rPr>
              <a:t>Esperamos ser presentados abiertamente como los hijos glorificados de Dios mediante aquellos cambios hechos por la resurrección de nuestros cuerpos de la muerte</a:t>
            </a:r>
            <a:r>
              <a:rPr lang="en-US" altLang="en-US" sz="2400" b="1" dirty="0">
                <a:latin typeface="Tahoma" panose="020B0604030504040204" pitchFamily="34" charset="0"/>
                <a:ea typeface="Tahoma" panose="020B0604030504040204" pitchFamily="34" charset="0"/>
                <a:cs typeface="Tahoma" panose="020B0604030504040204" pitchFamily="34" charset="0"/>
              </a:rPr>
              <a:t>:</a:t>
            </a:r>
          </a:p>
          <a:p>
            <a:pPr algn="ctr"/>
            <a:r>
              <a:rPr lang="en-US" altLang="en-US" sz="2400" b="1" dirty="0">
                <a:solidFill>
                  <a:srgbClr val="800000"/>
                </a:solidFill>
                <a:latin typeface="Tahoma" panose="020B0604030504040204" pitchFamily="34" charset="0"/>
                <a:ea typeface="Tahoma" panose="020B0604030504040204" pitchFamily="34" charset="0"/>
                <a:cs typeface="Tahoma" panose="020B0604030504040204" pitchFamily="34" charset="0"/>
              </a:rPr>
              <a:t>2Cor. 5:1-10;  1Cor. 15:50-54</a:t>
            </a:r>
          </a:p>
        </p:txBody>
      </p:sp>
      <p:sp>
        <p:nvSpPr>
          <p:cNvPr id="53262" name="Text Box 14">
            <a:extLst>
              <a:ext uri="{FF2B5EF4-FFF2-40B4-BE49-F238E27FC236}">
                <a16:creationId xmlns:a16="http://schemas.microsoft.com/office/drawing/2014/main" id="{F5C5A13C-04BE-3A52-7032-DB0AA70C1538}"/>
              </a:ext>
            </a:extLst>
          </p:cNvPr>
          <p:cNvSpPr txBox="1">
            <a:spLocks noChangeArrowheads="1"/>
          </p:cNvSpPr>
          <p:nvPr/>
        </p:nvSpPr>
        <p:spPr bwMode="auto">
          <a:xfrm>
            <a:off x="6482918" y="1981200"/>
            <a:ext cx="5702424"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85000"/>
              </a:lnSpc>
            </a:pP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Rom. 8:22-25 - </a:t>
            </a:r>
            <a:r>
              <a:rPr lang="es-E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Porque sabemos que toda la creación gime a una, y a una está con dolores de parto hasta ahora; y no sólo ella, sino que también nosotros mismos, que tenemos las primicias del Espíritu, nosotros también gemimos dentro de nosotros mismos, esperando la adopción, la redención de nuestro cuerpo.</a:t>
            </a: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Porque en esperanza fuimos salvos; pero la esperanza que se ve, no es esperanza; porque lo que alguno ve, ¿a qué esperarlo? Pero si esperamos lo que no vemos, con paciencia lo aguardamos.</a:t>
            </a:r>
          </a:p>
        </p:txBody>
      </p:sp>
      <p:sp>
        <p:nvSpPr>
          <p:cNvPr id="53263" name="Text Box 15">
            <a:extLst>
              <a:ext uri="{FF2B5EF4-FFF2-40B4-BE49-F238E27FC236}">
                <a16:creationId xmlns:a16="http://schemas.microsoft.com/office/drawing/2014/main" id="{F96C9EA9-1928-74B8-1D08-DDDD6B2F5B17}"/>
              </a:ext>
            </a:extLst>
          </p:cNvPr>
          <p:cNvSpPr txBox="1">
            <a:spLocks noChangeArrowheads="1"/>
          </p:cNvSpPr>
          <p:nvPr/>
        </p:nvSpPr>
        <p:spPr bwMode="auto">
          <a:xfrm>
            <a:off x="6489576" y="1981200"/>
            <a:ext cx="5702424"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85000"/>
              </a:lnSpc>
            </a:pPr>
            <a:r>
              <a:rPr lang="es-E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Rom. 8:22-25 -</a:t>
            </a: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Porque sabemos que toda la creación gime a una, y a una está con dolores de parto hasta ahora; y no sólo ella, sino que también nosotros mismos, que tenemos las primicias del Espíritu, nosotros también gemimos dentro de nosotros mismos, esperando la adopción, la redención de nuestro cuerpo. </a:t>
            </a:r>
            <a:r>
              <a:rPr lang="es-E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Porque en esperanza fuimos salvos; pero la esperanza que se ve, no es esperanza; porque lo que alguno ve, ¿a qué esperarlo? Pero si esperamos lo que no vemos, con paciencia lo aguardamos.</a:t>
            </a: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nodeType="afterEffect">
                                  <p:stCondLst>
                                    <p:cond delay="0"/>
                                  </p:stCondLst>
                                  <p:iterate type="wd">
                                    <p:tmPct val="1000"/>
                                  </p:iterate>
                                  <p:childTnLst>
                                    <p:set>
                                      <p:cBhvr>
                                        <p:cTn id="6" dur="1" fill="hold">
                                          <p:stCondLst>
                                            <p:cond delay="0"/>
                                          </p:stCondLst>
                                        </p:cTn>
                                        <p:tgtEl>
                                          <p:spTgt spid="53262"/>
                                        </p:tgtEl>
                                        <p:attrNameLst>
                                          <p:attrName>style.visibility</p:attrName>
                                        </p:attrNameLst>
                                      </p:cBhvr>
                                      <p:to>
                                        <p:strVal val="visible"/>
                                      </p:to>
                                    </p:set>
                                    <p:animEffect transition="in" filter="blinds(vertical)">
                                      <p:cBhvr>
                                        <p:cTn id="7" dur="1000"/>
                                        <p:tgtEl>
                                          <p:spTgt spid="532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3" fill="hold" nodeType="clickEffect">
                                  <p:stCondLst>
                                    <p:cond delay="0"/>
                                  </p:stCondLst>
                                  <p:childTnLst>
                                    <p:set>
                                      <p:cBhvr>
                                        <p:cTn id="11" dur="1" fill="hold">
                                          <p:stCondLst>
                                            <p:cond delay="0"/>
                                          </p:stCondLst>
                                        </p:cTn>
                                        <p:tgtEl>
                                          <p:spTgt spid="53260"/>
                                        </p:tgtEl>
                                        <p:attrNameLst>
                                          <p:attrName>style.visibility</p:attrName>
                                        </p:attrNameLst>
                                      </p:cBhvr>
                                      <p:to>
                                        <p:strVal val="visible"/>
                                      </p:to>
                                    </p:set>
                                    <p:animEffect transition="in" filter="wheel(3)">
                                      <p:cBhvr>
                                        <p:cTn id="12" dur="1000"/>
                                        <p:tgtEl>
                                          <p:spTgt spid="5326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3" fill="hold" nodeType="clickEffect">
                                  <p:stCondLst>
                                    <p:cond delay="0"/>
                                  </p:stCondLst>
                                  <p:childTnLst>
                                    <p:set>
                                      <p:cBhvr>
                                        <p:cTn id="16" dur="1" fill="hold">
                                          <p:stCondLst>
                                            <p:cond delay="0"/>
                                          </p:stCondLst>
                                        </p:cTn>
                                        <p:tgtEl>
                                          <p:spTgt spid="53259"/>
                                        </p:tgtEl>
                                        <p:attrNameLst>
                                          <p:attrName>style.visibility</p:attrName>
                                        </p:attrNameLst>
                                      </p:cBhvr>
                                      <p:to>
                                        <p:strVal val="visible"/>
                                      </p:to>
                                    </p:set>
                                    <p:animEffect transition="in" filter="wheel(3)">
                                      <p:cBhvr>
                                        <p:cTn id="17" dur="1000"/>
                                        <p:tgtEl>
                                          <p:spTgt spid="5325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iterate type="wd">
                                    <p:tmPct val="1000"/>
                                  </p:iterate>
                                  <p:childTnLst>
                                    <p:set>
                                      <p:cBhvr>
                                        <p:cTn id="21" dur="1" fill="hold">
                                          <p:stCondLst>
                                            <p:cond delay="0"/>
                                          </p:stCondLst>
                                        </p:cTn>
                                        <p:tgtEl>
                                          <p:spTgt spid="53263"/>
                                        </p:tgtEl>
                                        <p:attrNameLst>
                                          <p:attrName>style.visibility</p:attrName>
                                        </p:attrNameLst>
                                      </p:cBhvr>
                                      <p:to>
                                        <p:strVal val="visible"/>
                                      </p:to>
                                    </p:set>
                                    <p:animEffect transition="in" filter="checkerboard(across)">
                                      <p:cBhvr>
                                        <p:cTn id="22" dur="1000"/>
                                        <p:tgtEl>
                                          <p:spTgt spid="5326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1" presetClass="entr" presetSubtype="3" fill="hold" nodeType="clickEffect">
                                  <p:stCondLst>
                                    <p:cond delay="0"/>
                                  </p:stCondLst>
                                  <p:childTnLst>
                                    <p:set>
                                      <p:cBhvr>
                                        <p:cTn id="26" dur="1" fill="hold">
                                          <p:stCondLst>
                                            <p:cond delay="0"/>
                                          </p:stCondLst>
                                        </p:cTn>
                                        <p:tgtEl>
                                          <p:spTgt spid="53261"/>
                                        </p:tgtEl>
                                        <p:attrNameLst>
                                          <p:attrName>style.visibility</p:attrName>
                                        </p:attrNameLst>
                                      </p:cBhvr>
                                      <p:to>
                                        <p:strVal val="visible"/>
                                      </p:to>
                                    </p:set>
                                    <p:animEffect transition="in" filter="wheel(3)">
                                      <p:cBhvr>
                                        <p:cTn id="27" dur="1000"/>
                                        <p:tgtEl>
                                          <p:spTgt spid="53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9" grpId="0" animBg="1" autoUpdateAnimBg="0"/>
      <p:bldP spid="53260" grpId="0" animBg="1" autoUpdateAnimBg="0"/>
      <p:bldP spid="53261" grpId="0" animBg="1" autoUpdateAnimBg="0"/>
      <p:bldP spid="53262" grpId="0" autoUpdateAnimBg="0"/>
      <p:bldP spid="53263"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5844" name="Text Box 4">
            <a:extLst>
              <a:ext uri="{FF2B5EF4-FFF2-40B4-BE49-F238E27FC236}">
                <a16:creationId xmlns:a16="http://schemas.microsoft.com/office/drawing/2014/main" id="{E596F813-54FB-CF0B-CB3E-7ED67D3BA6FD}"/>
              </a:ext>
            </a:extLst>
          </p:cNvPr>
          <p:cNvSpPr txBox="1">
            <a:spLocks noChangeArrowheads="1"/>
          </p:cNvSpPr>
          <p:nvPr/>
        </p:nvSpPr>
        <p:spPr bwMode="auto">
          <a:xfrm>
            <a:off x="-39950" y="1727277"/>
            <a:ext cx="18288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200" b="1" dirty="0">
                <a:solidFill>
                  <a:srgbClr val="FFFF00"/>
                </a:solidFill>
                <a:latin typeface="Tahoma" panose="020B0604030504040204" pitchFamily="34" charset="0"/>
                <a:ea typeface="Tahoma" panose="020B0604030504040204" pitchFamily="34" charset="0"/>
                <a:cs typeface="Tahoma" panose="020B0604030504040204" pitchFamily="34" charset="0"/>
              </a:rPr>
              <a:t>SERPIENTE</a:t>
            </a:r>
          </a:p>
        </p:txBody>
      </p:sp>
      <p:sp>
        <p:nvSpPr>
          <p:cNvPr id="35845" name="Text Box 5">
            <a:extLst>
              <a:ext uri="{FF2B5EF4-FFF2-40B4-BE49-F238E27FC236}">
                <a16:creationId xmlns:a16="http://schemas.microsoft.com/office/drawing/2014/main" id="{DEF264AF-5447-3292-FE60-EF6C55B4252E}"/>
              </a:ext>
            </a:extLst>
          </p:cNvPr>
          <p:cNvSpPr txBox="1">
            <a:spLocks noChangeArrowheads="1"/>
          </p:cNvSpPr>
          <p:nvPr/>
        </p:nvSpPr>
        <p:spPr bwMode="auto">
          <a:xfrm>
            <a:off x="-39950" y="3886200"/>
            <a:ext cx="1600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MUJER</a:t>
            </a:r>
          </a:p>
        </p:txBody>
      </p:sp>
      <p:sp>
        <p:nvSpPr>
          <p:cNvPr id="35846" name="Text Box 6">
            <a:extLst>
              <a:ext uri="{FF2B5EF4-FFF2-40B4-BE49-F238E27FC236}">
                <a16:creationId xmlns:a16="http://schemas.microsoft.com/office/drawing/2014/main" id="{0719E075-0A9B-5B68-6F54-A96284D506AD}"/>
              </a:ext>
            </a:extLst>
          </p:cNvPr>
          <p:cNvSpPr txBox="1">
            <a:spLocks noChangeArrowheads="1"/>
          </p:cNvSpPr>
          <p:nvPr/>
        </p:nvSpPr>
        <p:spPr bwMode="auto">
          <a:xfrm>
            <a:off x="-1480" y="5819202"/>
            <a:ext cx="1600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HOMBRE</a:t>
            </a:r>
          </a:p>
        </p:txBody>
      </p:sp>
      <p:sp>
        <p:nvSpPr>
          <p:cNvPr id="35847" name="Text Box 7">
            <a:extLst>
              <a:ext uri="{FF2B5EF4-FFF2-40B4-BE49-F238E27FC236}">
                <a16:creationId xmlns:a16="http://schemas.microsoft.com/office/drawing/2014/main" id="{ABC19000-4F5B-D48C-25E8-1B8289F61AA2}"/>
              </a:ext>
            </a:extLst>
          </p:cNvPr>
          <p:cNvSpPr txBox="1">
            <a:spLocks noChangeArrowheads="1"/>
          </p:cNvSpPr>
          <p:nvPr/>
        </p:nvSpPr>
        <p:spPr bwMode="auto">
          <a:xfrm>
            <a:off x="1721527" y="406596"/>
            <a:ext cx="49352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PAPEL EN EL PECADO</a:t>
            </a:r>
          </a:p>
        </p:txBody>
      </p:sp>
      <p:sp>
        <p:nvSpPr>
          <p:cNvPr id="35848" name="Text Box 8">
            <a:extLst>
              <a:ext uri="{FF2B5EF4-FFF2-40B4-BE49-F238E27FC236}">
                <a16:creationId xmlns:a16="http://schemas.microsoft.com/office/drawing/2014/main" id="{EA3614E1-0F38-7A3D-E8F8-06F68290A573}"/>
              </a:ext>
            </a:extLst>
          </p:cNvPr>
          <p:cNvSpPr txBox="1">
            <a:spLocks noChangeArrowheads="1"/>
          </p:cNvSpPr>
          <p:nvPr/>
        </p:nvSpPr>
        <p:spPr bwMode="auto">
          <a:xfrm>
            <a:off x="6858739" y="418596"/>
            <a:ext cx="5105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CASTIGO</a:t>
            </a:r>
          </a:p>
        </p:txBody>
      </p:sp>
      <p:sp>
        <p:nvSpPr>
          <p:cNvPr id="35849" name="Text Box 9">
            <a:extLst>
              <a:ext uri="{FF2B5EF4-FFF2-40B4-BE49-F238E27FC236}">
                <a16:creationId xmlns:a16="http://schemas.microsoft.com/office/drawing/2014/main" id="{D4FAB0F6-8118-5360-E9F9-8754900F7866}"/>
              </a:ext>
            </a:extLst>
          </p:cNvPr>
          <p:cNvSpPr txBox="1">
            <a:spLocks noChangeArrowheads="1"/>
          </p:cNvSpPr>
          <p:nvPr/>
        </p:nvSpPr>
        <p:spPr bwMode="auto">
          <a:xfrm>
            <a:off x="1770354" y="1690807"/>
            <a:ext cx="493524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Superior a todas otras bestias.  Dirigió el engaño a la mujer, y él ganó.</a:t>
            </a:r>
            <a:endPar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5850" name="Text Box 10">
            <a:extLst>
              <a:ext uri="{FF2B5EF4-FFF2-40B4-BE49-F238E27FC236}">
                <a16:creationId xmlns:a16="http://schemas.microsoft.com/office/drawing/2014/main" id="{DC6B7036-300E-FA8D-F18A-0FAE5E2CAA1D}"/>
              </a:ext>
            </a:extLst>
          </p:cNvPr>
          <p:cNvSpPr txBox="1">
            <a:spLocks noChangeArrowheads="1"/>
          </p:cNvSpPr>
          <p:nvPr/>
        </p:nvSpPr>
        <p:spPr bwMode="auto">
          <a:xfrm>
            <a:off x="6920145" y="1011705"/>
            <a:ext cx="510539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Fue aislado y humillado </a:t>
            </a:r>
          </a:p>
          <a:p>
            <a:pPr algn="ct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ante todas las bestias. Tenía la enemistad perpetua con la mujer; él perdería su simiente</a:t>
            </a:r>
            <a:endPar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5851" name="Text Box 11">
            <a:extLst>
              <a:ext uri="{FF2B5EF4-FFF2-40B4-BE49-F238E27FC236}">
                <a16:creationId xmlns:a16="http://schemas.microsoft.com/office/drawing/2014/main" id="{BF3D1B0D-F68A-0C90-7D09-1E954DA6E287}"/>
              </a:ext>
            </a:extLst>
          </p:cNvPr>
          <p:cNvSpPr txBox="1">
            <a:spLocks noChangeArrowheads="1"/>
          </p:cNvSpPr>
          <p:nvPr/>
        </p:nvSpPr>
        <p:spPr bwMode="auto">
          <a:xfrm>
            <a:off x="1721527" y="3105328"/>
            <a:ext cx="4935246" cy="219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95000"/>
              </a:lnSpc>
            </a:pP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Ella fue utilizada contra al hombre; tenía la ventaja y tomó el liderazgo en motivarle a  pecar. El papel de su relación es dar descendientes, 2:24</a:t>
            </a:r>
            <a:endPar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5852" name="Text Box 12">
            <a:extLst>
              <a:ext uri="{FF2B5EF4-FFF2-40B4-BE49-F238E27FC236}">
                <a16:creationId xmlns:a16="http://schemas.microsoft.com/office/drawing/2014/main" id="{052F8EFE-A2B3-25DF-2819-1AF572CC8F23}"/>
              </a:ext>
            </a:extLst>
          </p:cNvPr>
          <p:cNvSpPr txBox="1">
            <a:spLocks noChangeArrowheads="1"/>
          </p:cNvSpPr>
          <p:nvPr/>
        </p:nvSpPr>
        <p:spPr bwMode="auto">
          <a:xfrm>
            <a:off x="6898689" y="3136475"/>
            <a:ext cx="5105398" cy="219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95000"/>
              </a:lnSpc>
            </a:pP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Su relación con el hombre es cambiada - ella debe ser subordinada a él. Tanto la relación como su papel tendrán consecuencias negativas: maternidad, pero con dolor</a:t>
            </a:r>
            <a:endPar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5853" name="Text Box 13">
            <a:extLst>
              <a:ext uri="{FF2B5EF4-FFF2-40B4-BE49-F238E27FC236}">
                <a16:creationId xmlns:a16="http://schemas.microsoft.com/office/drawing/2014/main" id="{8B6FE8A7-ED79-5F16-BD2E-9F59D8E881B1}"/>
              </a:ext>
            </a:extLst>
          </p:cNvPr>
          <p:cNvSpPr txBox="1">
            <a:spLocks noChangeArrowheads="1"/>
          </p:cNvSpPr>
          <p:nvPr/>
        </p:nvSpPr>
        <p:spPr bwMode="auto">
          <a:xfrm>
            <a:off x="1705251" y="5449871"/>
            <a:ext cx="493524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Decidió obedecerla a ella, que fue creada para él, en vez de al Creador.</a:t>
            </a:r>
            <a:endPar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5854" name="Text Box 14">
            <a:extLst>
              <a:ext uri="{FF2B5EF4-FFF2-40B4-BE49-F238E27FC236}">
                <a16:creationId xmlns:a16="http://schemas.microsoft.com/office/drawing/2014/main" id="{988B347F-F494-D530-42A1-C0E0D0142E2A}"/>
              </a:ext>
            </a:extLst>
          </p:cNvPr>
          <p:cNvSpPr txBox="1">
            <a:spLocks noChangeArrowheads="1"/>
          </p:cNvSpPr>
          <p:nvPr/>
        </p:nvSpPr>
        <p:spPr bwMode="auto">
          <a:xfrm>
            <a:off x="6705601" y="5505271"/>
            <a:ext cx="5334738" cy="1144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95000"/>
              </a:lnSpc>
            </a:pP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La creación le fue 'cerrada'. Él vino de la tierra; en vez de la tierra servirle, ahora él le servirá.</a:t>
            </a:r>
            <a:endPar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5855" name="Rectangle 15">
            <a:extLst>
              <a:ext uri="{FF2B5EF4-FFF2-40B4-BE49-F238E27FC236}">
                <a16:creationId xmlns:a16="http://schemas.microsoft.com/office/drawing/2014/main" id="{C688FE02-853D-48E4-F476-23C80D55AB0D}"/>
              </a:ext>
            </a:extLst>
          </p:cNvPr>
          <p:cNvSpPr>
            <a:spLocks noChangeArrowheads="1"/>
          </p:cNvSpPr>
          <p:nvPr/>
        </p:nvSpPr>
        <p:spPr bwMode="auto">
          <a:xfrm>
            <a:off x="1694156" y="406596"/>
            <a:ext cx="10403890" cy="6375204"/>
          </a:xfrm>
          <a:prstGeom prst="rect">
            <a:avLst/>
          </a:prstGeom>
          <a:noFill/>
          <a:ln w="381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6" name="Line 16">
            <a:extLst>
              <a:ext uri="{FF2B5EF4-FFF2-40B4-BE49-F238E27FC236}">
                <a16:creationId xmlns:a16="http://schemas.microsoft.com/office/drawing/2014/main" id="{FE5F9914-C03C-E2C5-6E8B-1C4E00C6116D}"/>
              </a:ext>
            </a:extLst>
          </p:cNvPr>
          <p:cNvSpPr>
            <a:spLocks noChangeShapeType="1"/>
          </p:cNvSpPr>
          <p:nvPr/>
        </p:nvSpPr>
        <p:spPr bwMode="auto">
          <a:xfrm>
            <a:off x="1721527" y="895835"/>
            <a:ext cx="10376518" cy="1506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7" name="Line 17">
            <a:extLst>
              <a:ext uri="{FF2B5EF4-FFF2-40B4-BE49-F238E27FC236}">
                <a16:creationId xmlns:a16="http://schemas.microsoft.com/office/drawing/2014/main" id="{C24C8E8A-96A3-11FE-B795-A3E5F1C95BF1}"/>
              </a:ext>
            </a:extLst>
          </p:cNvPr>
          <p:cNvSpPr>
            <a:spLocks noChangeShapeType="1"/>
          </p:cNvSpPr>
          <p:nvPr/>
        </p:nvSpPr>
        <p:spPr bwMode="auto">
          <a:xfrm flipH="1">
            <a:off x="6790679" y="418596"/>
            <a:ext cx="49562" cy="6363204"/>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9" name="Line 19">
            <a:extLst>
              <a:ext uri="{FF2B5EF4-FFF2-40B4-BE49-F238E27FC236}">
                <a16:creationId xmlns:a16="http://schemas.microsoft.com/office/drawing/2014/main" id="{8E0E20AB-53C3-520A-802D-3F2345D448FF}"/>
              </a:ext>
            </a:extLst>
          </p:cNvPr>
          <p:cNvSpPr>
            <a:spLocks noChangeShapeType="1"/>
          </p:cNvSpPr>
          <p:nvPr/>
        </p:nvSpPr>
        <p:spPr bwMode="auto">
          <a:xfrm>
            <a:off x="1666412" y="2971800"/>
            <a:ext cx="10373186"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60" name="Line 20">
            <a:extLst>
              <a:ext uri="{FF2B5EF4-FFF2-40B4-BE49-F238E27FC236}">
                <a16:creationId xmlns:a16="http://schemas.microsoft.com/office/drawing/2014/main" id="{A6CC01CE-A38C-DEB3-EBB4-9F96B1DB812F}"/>
              </a:ext>
            </a:extLst>
          </p:cNvPr>
          <p:cNvSpPr>
            <a:spLocks noChangeShapeType="1"/>
          </p:cNvSpPr>
          <p:nvPr/>
        </p:nvSpPr>
        <p:spPr bwMode="auto">
          <a:xfrm>
            <a:off x="1705250" y="5334000"/>
            <a:ext cx="10392795"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nodeType="clickEffect">
                                  <p:stCondLst>
                                    <p:cond delay="0"/>
                                  </p:stCondLst>
                                  <p:iterate type="wd">
                                    <p:tmPct val="1000"/>
                                  </p:iterate>
                                  <p:childTnLst>
                                    <p:set>
                                      <p:cBhvr>
                                        <p:cTn id="6" dur="1" fill="hold">
                                          <p:stCondLst>
                                            <p:cond delay="0"/>
                                          </p:stCondLst>
                                        </p:cTn>
                                        <p:tgtEl>
                                          <p:spTgt spid="35849"/>
                                        </p:tgtEl>
                                        <p:attrNameLst>
                                          <p:attrName>style.visibility</p:attrName>
                                        </p:attrNameLst>
                                      </p:cBhvr>
                                      <p:to>
                                        <p:strVal val="visible"/>
                                      </p:to>
                                    </p:set>
                                    <p:animEffect transition="in" filter="barn(outVertical)">
                                      <p:cBhvr>
                                        <p:cTn id="7" dur="1000"/>
                                        <p:tgtEl>
                                          <p:spTgt spid="358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37" fill="hold" nodeType="clickEffect">
                                  <p:stCondLst>
                                    <p:cond delay="0"/>
                                  </p:stCondLst>
                                  <p:iterate type="wd">
                                    <p:tmPct val="1000"/>
                                  </p:iterate>
                                  <p:childTnLst>
                                    <p:set>
                                      <p:cBhvr>
                                        <p:cTn id="11" dur="1" fill="hold">
                                          <p:stCondLst>
                                            <p:cond delay="0"/>
                                          </p:stCondLst>
                                        </p:cTn>
                                        <p:tgtEl>
                                          <p:spTgt spid="35850"/>
                                        </p:tgtEl>
                                        <p:attrNameLst>
                                          <p:attrName>style.visibility</p:attrName>
                                        </p:attrNameLst>
                                      </p:cBhvr>
                                      <p:to>
                                        <p:strVal val="visible"/>
                                      </p:to>
                                    </p:set>
                                    <p:animEffect transition="in" filter="barn(outVertical)">
                                      <p:cBhvr>
                                        <p:cTn id="12" dur="1000"/>
                                        <p:tgtEl>
                                          <p:spTgt spid="3585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32" fill="hold" nodeType="clickEffect">
                                  <p:stCondLst>
                                    <p:cond delay="0"/>
                                  </p:stCondLst>
                                  <p:iterate type="wd">
                                    <p:tmPct val="1000"/>
                                  </p:iterate>
                                  <p:childTnLst>
                                    <p:set>
                                      <p:cBhvr>
                                        <p:cTn id="16" dur="1" fill="hold">
                                          <p:stCondLst>
                                            <p:cond delay="0"/>
                                          </p:stCondLst>
                                        </p:cTn>
                                        <p:tgtEl>
                                          <p:spTgt spid="35851"/>
                                        </p:tgtEl>
                                        <p:attrNameLst>
                                          <p:attrName>style.visibility</p:attrName>
                                        </p:attrNameLst>
                                      </p:cBhvr>
                                      <p:to>
                                        <p:strVal val="visible"/>
                                      </p:to>
                                    </p:set>
                                    <p:animEffect transition="in" filter="circle(out)">
                                      <p:cBhvr>
                                        <p:cTn id="17" dur="1000"/>
                                        <p:tgtEl>
                                          <p:spTgt spid="3585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32" fill="hold" nodeType="clickEffect">
                                  <p:stCondLst>
                                    <p:cond delay="0"/>
                                  </p:stCondLst>
                                  <p:iterate type="wd">
                                    <p:tmPct val="1000"/>
                                  </p:iterate>
                                  <p:childTnLst>
                                    <p:set>
                                      <p:cBhvr>
                                        <p:cTn id="21" dur="1" fill="hold">
                                          <p:stCondLst>
                                            <p:cond delay="0"/>
                                          </p:stCondLst>
                                        </p:cTn>
                                        <p:tgtEl>
                                          <p:spTgt spid="35852"/>
                                        </p:tgtEl>
                                        <p:attrNameLst>
                                          <p:attrName>style.visibility</p:attrName>
                                        </p:attrNameLst>
                                      </p:cBhvr>
                                      <p:to>
                                        <p:strVal val="visible"/>
                                      </p:to>
                                    </p:set>
                                    <p:animEffect transition="in" filter="circle(out)">
                                      <p:cBhvr>
                                        <p:cTn id="22" dur="1000"/>
                                        <p:tgtEl>
                                          <p:spTgt spid="3585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32" fill="hold" nodeType="clickEffect">
                                  <p:stCondLst>
                                    <p:cond delay="0"/>
                                  </p:stCondLst>
                                  <p:iterate type="wd">
                                    <p:tmPct val="1000"/>
                                  </p:iterate>
                                  <p:childTnLst>
                                    <p:set>
                                      <p:cBhvr>
                                        <p:cTn id="26" dur="1" fill="hold">
                                          <p:stCondLst>
                                            <p:cond delay="0"/>
                                          </p:stCondLst>
                                        </p:cTn>
                                        <p:tgtEl>
                                          <p:spTgt spid="35853"/>
                                        </p:tgtEl>
                                        <p:attrNameLst>
                                          <p:attrName>style.visibility</p:attrName>
                                        </p:attrNameLst>
                                      </p:cBhvr>
                                      <p:to>
                                        <p:strVal val="visible"/>
                                      </p:to>
                                    </p:set>
                                    <p:animEffect transition="in" filter="circle(out)">
                                      <p:cBhvr>
                                        <p:cTn id="27" dur="1000"/>
                                        <p:tgtEl>
                                          <p:spTgt spid="3585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32" fill="hold" nodeType="clickEffect">
                                  <p:stCondLst>
                                    <p:cond delay="0"/>
                                  </p:stCondLst>
                                  <p:iterate type="wd">
                                    <p:tmPct val="1000"/>
                                  </p:iterate>
                                  <p:childTnLst>
                                    <p:set>
                                      <p:cBhvr>
                                        <p:cTn id="31" dur="1" fill="hold">
                                          <p:stCondLst>
                                            <p:cond delay="0"/>
                                          </p:stCondLst>
                                        </p:cTn>
                                        <p:tgtEl>
                                          <p:spTgt spid="35854"/>
                                        </p:tgtEl>
                                        <p:attrNameLst>
                                          <p:attrName>style.visibility</p:attrName>
                                        </p:attrNameLst>
                                      </p:cBhvr>
                                      <p:to>
                                        <p:strVal val="visible"/>
                                      </p:to>
                                    </p:set>
                                    <p:animEffect transition="in" filter="circle(out)">
                                      <p:cBhvr>
                                        <p:cTn id="32" dur="1000"/>
                                        <p:tgtEl>
                                          <p:spTgt spid="358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9" grpId="0"/>
      <p:bldP spid="35850" grpId="0"/>
      <p:bldP spid="35851" grpId="0"/>
      <p:bldP spid="35852" grpId="0"/>
      <p:bldP spid="35853" grpId="0"/>
      <p:bldP spid="358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6869" name="Text Box 5">
            <a:extLst>
              <a:ext uri="{FF2B5EF4-FFF2-40B4-BE49-F238E27FC236}">
                <a16:creationId xmlns:a16="http://schemas.microsoft.com/office/drawing/2014/main" id="{C51C3FF3-018B-E10E-D518-5CF60647AE56}"/>
              </a:ext>
            </a:extLst>
          </p:cNvPr>
          <p:cNvSpPr txBox="1">
            <a:spLocks noChangeArrowheads="1"/>
          </p:cNvSpPr>
          <p:nvPr/>
        </p:nvSpPr>
        <p:spPr bwMode="auto">
          <a:xfrm>
            <a:off x="228604" y="1807573"/>
            <a:ext cx="4724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ANTES DEL PECADO</a:t>
            </a:r>
          </a:p>
        </p:txBody>
      </p:sp>
      <p:sp>
        <p:nvSpPr>
          <p:cNvPr id="36870" name="Text Box 6">
            <a:extLst>
              <a:ext uri="{FF2B5EF4-FFF2-40B4-BE49-F238E27FC236}">
                <a16:creationId xmlns:a16="http://schemas.microsoft.com/office/drawing/2014/main" id="{37E8B130-4302-F797-06C8-8DA28582CFEB}"/>
              </a:ext>
            </a:extLst>
          </p:cNvPr>
          <p:cNvSpPr txBox="1">
            <a:spLocks noChangeArrowheads="1"/>
          </p:cNvSpPr>
          <p:nvPr/>
        </p:nvSpPr>
        <p:spPr bwMode="auto">
          <a:xfrm>
            <a:off x="6705601" y="1807012"/>
            <a:ext cx="4267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DESPUES DEL PECADO</a:t>
            </a:r>
          </a:p>
        </p:txBody>
      </p:sp>
      <p:sp>
        <p:nvSpPr>
          <p:cNvPr id="36871" name="Text Box 7">
            <a:extLst>
              <a:ext uri="{FF2B5EF4-FFF2-40B4-BE49-F238E27FC236}">
                <a16:creationId xmlns:a16="http://schemas.microsoft.com/office/drawing/2014/main" id="{A10469A7-9C0B-A157-BFFC-E107025E235C}"/>
              </a:ext>
            </a:extLst>
          </p:cNvPr>
          <p:cNvSpPr txBox="1">
            <a:spLocks noChangeArrowheads="1"/>
          </p:cNvSpPr>
          <p:nvPr/>
        </p:nvSpPr>
        <p:spPr bwMode="auto">
          <a:xfrm>
            <a:off x="76200" y="2487851"/>
            <a:ext cx="5943597"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Estaban en la presencia de Dios</a:t>
            </a:r>
          </a:p>
          <a:p>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Necesidades suplidas por Dios</a:t>
            </a:r>
          </a:p>
          <a:p>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Potencial para la inmortalidad</a:t>
            </a:r>
          </a:p>
          <a:p>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Ninguna culpa</a:t>
            </a:r>
          </a:p>
          <a:p>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Ninguna ansiedad</a:t>
            </a:r>
          </a:p>
          <a:p>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Ningún alejamiento</a:t>
            </a:r>
          </a:p>
          <a:p>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Ningún dolor</a:t>
            </a:r>
            <a:endPar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6872" name="Text Box 8">
            <a:extLst>
              <a:ext uri="{FF2B5EF4-FFF2-40B4-BE49-F238E27FC236}">
                <a16:creationId xmlns:a16="http://schemas.microsoft.com/office/drawing/2014/main" id="{E0D2B63A-6802-C3D9-43C2-91D43771B427}"/>
              </a:ext>
            </a:extLst>
          </p:cNvPr>
          <p:cNvSpPr txBox="1">
            <a:spLocks noChangeArrowheads="1"/>
          </p:cNvSpPr>
          <p:nvPr/>
        </p:nvSpPr>
        <p:spPr bwMode="auto">
          <a:xfrm>
            <a:off x="5772705" y="2550754"/>
            <a:ext cx="63246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Desterrados de la presencia de Dios</a:t>
            </a:r>
          </a:p>
          <a:p>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Necesidades provistas por ellos mismos</a:t>
            </a:r>
          </a:p>
          <a:p>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Inmortalidad les fue negada</a:t>
            </a:r>
          </a:p>
          <a:p>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Culpa</a:t>
            </a:r>
          </a:p>
          <a:p>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Ansiedad</a:t>
            </a:r>
          </a:p>
          <a:p>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Alejamiento</a:t>
            </a:r>
          </a:p>
          <a:p>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Dolor</a:t>
            </a:r>
            <a:endPar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6878" name="Line 14">
            <a:extLst>
              <a:ext uri="{FF2B5EF4-FFF2-40B4-BE49-F238E27FC236}">
                <a16:creationId xmlns:a16="http://schemas.microsoft.com/office/drawing/2014/main" id="{CABA6FA9-5182-2B1D-122E-4CBB781A07B3}"/>
              </a:ext>
            </a:extLst>
          </p:cNvPr>
          <p:cNvSpPr>
            <a:spLocks noChangeShapeType="1"/>
          </p:cNvSpPr>
          <p:nvPr/>
        </p:nvSpPr>
        <p:spPr bwMode="auto">
          <a:xfrm>
            <a:off x="0" y="2362200"/>
            <a:ext cx="12192000"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9" name="Line 15">
            <a:extLst>
              <a:ext uri="{FF2B5EF4-FFF2-40B4-BE49-F238E27FC236}">
                <a16:creationId xmlns:a16="http://schemas.microsoft.com/office/drawing/2014/main" id="{8A6A1324-A87A-B02F-9A9B-05909F92F2E7}"/>
              </a:ext>
            </a:extLst>
          </p:cNvPr>
          <p:cNvSpPr>
            <a:spLocks noChangeShapeType="1"/>
          </p:cNvSpPr>
          <p:nvPr/>
        </p:nvSpPr>
        <p:spPr bwMode="auto">
          <a:xfrm>
            <a:off x="5486400" y="2362199"/>
            <a:ext cx="0" cy="2849935"/>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2" name="Text Box 18">
            <a:extLst>
              <a:ext uri="{FF2B5EF4-FFF2-40B4-BE49-F238E27FC236}">
                <a16:creationId xmlns:a16="http://schemas.microsoft.com/office/drawing/2014/main" id="{A95DA4F8-6A05-3E0A-EB94-3A717DA2D3DF}"/>
              </a:ext>
            </a:extLst>
          </p:cNvPr>
          <p:cNvSpPr txBox="1">
            <a:spLocks noChangeArrowheads="1"/>
          </p:cNvSpPr>
          <p:nvPr/>
        </p:nvSpPr>
        <p:spPr bwMode="auto">
          <a:xfrm>
            <a:off x="0" y="5212140"/>
            <a:ext cx="12192000" cy="1569660"/>
          </a:xfrm>
          <a:prstGeom prst="rect">
            <a:avLst/>
          </a:prstGeom>
          <a:solidFill>
            <a:srgbClr val="F7F5CD"/>
          </a:solidFill>
          <a:ln>
            <a:noFill/>
          </a:ln>
          <a:effectLst/>
        </p:spPr>
        <p:txBody>
          <a:bodyPr wrap="square">
            <a:spAutoFit/>
          </a:bodyPr>
          <a:lstStyle/>
          <a:p>
            <a:pPr algn="ctr"/>
            <a:r>
              <a:rPr lang="es-ES" altLang="en-US" sz="2400" b="1" dirty="0">
                <a:latin typeface="Tahoma" panose="020B0604030504040204" pitchFamily="34" charset="0"/>
                <a:ea typeface="Tahoma" panose="020B0604030504040204" pitchFamily="34" charset="0"/>
                <a:cs typeface="Tahoma" panose="020B0604030504040204" pitchFamily="34" charset="0"/>
              </a:rPr>
              <a:t>Cada texto del N.P. que trata con el problema del pecado, el sufrimiento, el alejamiento de Dios, la necesidad de misericordia y perdón, la esperanza de la salvación de las consecuencias del pecado, etc., - todos provienen de la historia encontrada en Gen 3.</a:t>
            </a:r>
            <a:endParaRPr lang="en-US" altLang="en-US" sz="2400" b="1"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nodeType="afterEffect">
                                  <p:stCondLst>
                                    <p:cond delay="0"/>
                                  </p:stCondLst>
                                  <p:iterate type="wd">
                                    <p:tmPct val="1000"/>
                                  </p:iterate>
                                  <p:childTnLst>
                                    <p:set>
                                      <p:cBhvr>
                                        <p:cTn id="6" dur="1" fill="hold">
                                          <p:stCondLst>
                                            <p:cond delay="0"/>
                                          </p:stCondLst>
                                        </p:cTn>
                                        <p:tgtEl>
                                          <p:spTgt spid="36871"/>
                                        </p:tgtEl>
                                        <p:attrNameLst>
                                          <p:attrName>style.visibility</p:attrName>
                                        </p:attrNameLst>
                                      </p:cBhvr>
                                      <p:to>
                                        <p:strVal val="visible"/>
                                      </p:to>
                                    </p:set>
                                    <p:anim calcmode="lin" valueType="num">
                                      <p:cBhvr additive="base">
                                        <p:cTn id="7" dur="1000" fill="hold"/>
                                        <p:tgtEl>
                                          <p:spTgt spid="36871"/>
                                        </p:tgtEl>
                                        <p:attrNameLst>
                                          <p:attrName>ppt_x</p:attrName>
                                        </p:attrNameLst>
                                      </p:cBhvr>
                                      <p:tavLst>
                                        <p:tav tm="0">
                                          <p:val>
                                            <p:strVal val="0-#ppt_w/2"/>
                                          </p:val>
                                        </p:tav>
                                        <p:tav tm="100000">
                                          <p:val>
                                            <p:strVal val="#ppt_x"/>
                                          </p:val>
                                        </p:tav>
                                      </p:tavLst>
                                    </p:anim>
                                    <p:anim calcmode="lin" valueType="num">
                                      <p:cBhvr additive="base">
                                        <p:cTn id="8" dur="1000" fill="hold"/>
                                        <p:tgtEl>
                                          <p:spTgt spid="36871"/>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8" fill="hold" nodeType="clickEffect">
                                  <p:stCondLst>
                                    <p:cond delay="0"/>
                                  </p:stCondLst>
                                  <p:iterate type="wd">
                                    <p:tmPct val="1000"/>
                                  </p:iterate>
                                  <p:childTnLst>
                                    <p:set>
                                      <p:cBhvr>
                                        <p:cTn id="12" dur="1" fill="hold">
                                          <p:stCondLst>
                                            <p:cond delay="0"/>
                                          </p:stCondLst>
                                        </p:cTn>
                                        <p:tgtEl>
                                          <p:spTgt spid="36872"/>
                                        </p:tgtEl>
                                        <p:attrNameLst>
                                          <p:attrName>style.visibility</p:attrName>
                                        </p:attrNameLst>
                                      </p:cBhvr>
                                      <p:to>
                                        <p:strVal val="visible"/>
                                      </p:to>
                                    </p:set>
                                    <p:animEffect transition="in" filter="slide(fromLeft)">
                                      <p:cBhvr>
                                        <p:cTn id="13" dur="1000"/>
                                        <p:tgtEl>
                                          <p:spTgt spid="3687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32" fill="hold" nodeType="clickEffect">
                                  <p:stCondLst>
                                    <p:cond delay="0"/>
                                  </p:stCondLst>
                                  <p:childTnLst>
                                    <p:set>
                                      <p:cBhvr>
                                        <p:cTn id="17" dur="1" fill="hold">
                                          <p:stCondLst>
                                            <p:cond delay="0"/>
                                          </p:stCondLst>
                                        </p:cTn>
                                        <p:tgtEl>
                                          <p:spTgt spid="36882"/>
                                        </p:tgtEl>
                                        <p:attrNameLst>
                                          <p:attrName>style.visibility</p:attrName>
                                        </p:attrNameLst>
                                      </p:cBhvr>
                                      <p:to>
                                        <p:strVal val="visible"/>
                                      </p:to>
                                    </p:set>
                                    <p:animEffect transition="in" filter="diamond(out)">
                                      <p:cBhvr>
                                        <p:cTn id="18" dur="1000"/>
                                        <p:tgtEl>
                                          <p:spTgt spid="368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p:bldP spid="36872" grpId="0"/>
      <p:bldP spid="3688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292" name="Rectangle 4">
            <a:extLst>
              <a:ext uri="{FF2B5EF4-FFF2-40B4-BE49-F238E27FC236}">
                <a16:creationId xmlns:a16="http://schemas.microsoft.com/office/drawing/2014/main" id="{ECA6A77E-6739-830E-303E-AE41D12872CD}"/>
              </a:ext>
            </a:extLst>
          </p:cNvPr>
          <p:cNvSpPr>
            <a:spLocks noChangeArrowheads="1"/>
          </p:cNvSpPr>
          <p:nvPr/>
        </p:nvSpPr>
        <p:spPr bwMode="auto">
          <a:xfrm>
            <a:off x="76200" y="381000"/>
            <a:ext cx="4419600" cy="637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3:20-22 -</a:t>
            </a:r>
            <a:r>
              <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Y llamó Adán el </a:t>
            </a:r>
          </a:p>
          <a:p>
            <a:pPr algn="ct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nombre de su mujer, Eva, </a:t>
            </a:r>
          </a:p>
          <a:p>
            <a:pPr algn="ct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por cuanto ella era </a:t>
            </a:r>
          </a:p>
          <a:p>
            <a:pPr algn="ct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madre de todos los </a:t>
            </a:r>
          </a:p>
          <a:p>
            <a:pPr algn="ct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vivientes. </a:t>
            </a:r>
          </a:p>
          <a:p>
            <a:pPr algn="ctr"/>
            <a:endParaRPr lang="es-ES" altLang="en-US"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Y Jehová Dios hizo al </a:t>
            </a:r>
          </a:p>
          <a:p>
            <a:pPr algn="ct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hombre y a su mujer </a:t>
            </a:r>
          </a:p>
          <a:p>
            <a:pPr algn="ct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túnicas de pieles, y los </a:t>
            </a:r>
          </a:p>
          <a:p>
            <a:pPr algn="ct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vistió.  Y dijo Jehová Dios: </a:t>
            </a:r>
          </a:p>
          <a:p>
            <a:pPr algn="ct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He aquí el hombre es como </a:t>
            </a:r>
          </a:p>
          <a:p>
            <a:pPr algn="ct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uno de nosotros, sabiendo </a:t>
            </a:r>
          </a:p>
          <a:p>
            <a:pPr algn="ct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el bien y el mal; ahora, </a:t>
            </a:r>
          </a:p>
          <a:p>
            <a:pPr algn="ct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pues, que no alargue su </a:t>
            </a:r>
          </a:p>
          <a:p>
            <a:pPr algn="ct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mano, y tome también del </a:t>
            </a:r>
          </a:p>
          <a:p>
            <a:pPr algn="ct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árbol de la vida, y coma, y </a:t>
            </a:r>
          </a:p>
          <a:p>
            <a:pPr algn="ct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viva para siempre.</a:t>
            </a:r>
          </a:p>
        </p:txBody>
      </p:sp>
      <p:pic>
        <p:nvPicPr>
          <p:cNvPr id="2" name="Picture 4">
            <a:extLst>
              <a:ext uri="{FF2B5EF4-FFF2-40B4-BE49-F238E27FC236}">
                <a16:creationId xmlns:a16="http://schemas.microsoft.com/office/drawing/2014/main" id="{F028A02E-8EA6-2076-F137-A9A0737F01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7405" y="0"/>
            <a:ext cx="7793115" cy="56013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iterate type="wd">
                                    <p:tmPct val="1000"/>
                                  </p:iterate>
                                  <p:childTnLst>
                                    <p:set>
                                      <p:cBhvr>
                                        <p:cTn id="6" dur="1" fill="hold">
                                          <p:stCondLst>
                                            <p:cond delay="0"/>
                                          </p:stCondLst>
                                        </p:cTn>
                                        <p:tgtEl>
                                          <p:spTgt spid="12292">
                                            <p:txEl>
                                              <p:pRg st="6" end="6"/>
                                            </p:txEl>
                                          </p:spTgt>
                                        </p:tgtEl>
                                        <p:attrNameLst>
                                          <p:attrName>style.visibility</p:attrName>
                                        </p:attrNameLst>
                                      </p:cBhvr>
                                      <p:to>
                                        <p:strVal val="visible"/>
                                      </p:to>
                                    </p:set>
                                    <p:animEffect transition="in" filter="strips(downRight)">
                                      <p:cBhvr>
                                        <p:cTn id="7" dur="1000"/>
                                        <p:tgtEl>
                                          <p:spTgt spid="12292">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iterate type="wd">
                                    <p:tmPct val="1000"/>
                                  </p:iterate>
                                  <p:childTnLst>
                                    <p:set>
                                      <p:cBhvr>
                                        <p:cTn id="11" dur="1" fill="hold">
                                          <p:stCondLst>
                                            <p:cond delay="0"/>
                                          </p:stCondLst>
                                        </p:cTn>
                                        <p:tgtEl>
                                          <p:spTgt spid="12292">
                                            <p:txEl>
                                              <p:pRg st="7" end="7"/>
                                            </p:txEl>
                                          </p:spTgt>
                                        </p:tgtEl>
                                        <p:attrNameLst>
                                          <p:attrName>style.visibility</p:attrName>
                                        </p:attrNameLst>
                                      </p:cBhvr>
                                      <p:to>
                                        <p:strVal val="visible"/>
                                      </p:to>
                                    </p:set>
                                    <p:animEffect transition="in" filter="strips(downRight)">
                                      <p:cBhvr>
                                        <p:cTn id="12" dur="1000"/>
                                        <p:tgtEl>
                                          <p:spTgt spid="12292">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iterate type="wd">
                                    <p:tmPct val="1000"/>
                                  </p:iterate>
                                  <p:childTnLst>
                                    <p:set>
                                      <p:cBhvr>
                                        <p:cTn id="16" dur="1" fill="hold">
                                          <p:stCondLst>
                                            <p:cond delay="0"/>
                                          </p:stCondLst>
                                        </p:cTn>
                                        <p:tgtEl>
                                          <p:spTgt spid="12292">
                                            <p:txEl>
                                              <p:pRg st="8" end="8"/>
                                            </p:txEl>
                                          </p:spTgt>
                                        </p:tgtEl>
                                        <p:attrNameLst>
                                          <p:attrName>style.visibility</p:attrName>
                                        </p:attrNameLst>
                                      </p:cBhvr>
                                      <p:to>
                                        <p:strVal val="visible"/>
                                      </p:to>
                                    </p:set>
                                    <p:animEffect transition="in" filter="strips(downRight)">
                                      <p:cBhvr>
                                        <p:cTn id="17" dur="1000"/>
                                        <p:tgtEl>
                                          <p:spTgt spid="12292">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iterate type="wd">
                                    <p:tmPct val="1000"/>
                                  </p:iterate>
                                  <p:childTnLst>
                                    <p:set>
                                      <p:cBhvr>
                                        <p:cTn id="21" dur="1" fill="hold">
                                          <p:stCondLst>
                                            <p:cond delay="0"/>
                                          </p:stCondLst>
                                        </p:cTn>
                                        <p:tgtEl>
                                          <p:spTgt spid="12292">
                                            <p:txEl>
                                              <p:pRg st="9" end="9"/>
                                            </p:txEl>
                                          </p:spTgt>
                                        </p:tgtEl>
                                        <p:attrNameLst>
                                          <p:attrName>style.visibility</p:attrName>
                                        </p:attrNameLst>
                                      </p:cBhvr>
                                      <p:to>
                                        <p:strVal val="visible"/>
                                      </p:to>
                                    </p:set>
                                    <p:animEffect transition="in" filter="strips(downRight)">
                                      <p:cBhvr>
                                        <p:cTn id="22" dur="1000"/>
                                        <p:tgtEl>
                                          <p:spTgt spid="12292">
                                            <p:txEl>
                                              <p:pRg st="9" end="9"/>
                                            </p:txEl>
                                          </p:spTgt>
                                        </p:tgtEl>
                                      </p:cBhvr>
                                    </p:animEffect>
                                  </p:childTnLst>
                                </p:cTn>
                              </p:par>
                              <p:par>
                                <p:cTn id="23" presetID="18" presetClass="entr" presetSubtype="6" fill="hold" nodeType="withEffect">
                                  <p:stCondLst>
                                    <p:cond delay="0"/>
                                  </p:stCondLst>
                                  <p:iterate type="wd">
                                    <p:tmPct val="1000"/>
                                  </p:iterate>
                                  <p:childTnLst>
                                    <p:set>
                                      <p:cBhvr>
                                        <p:cTn id="24" dur="1" fill="hold">
                                          <p:stCondLst>
                                            <p:cond delay="0"/>
                                          </p:stCondLst>
                                        </p:cTn>
                                        <p:tgtEl>
                                          <p:spTgt spid="12292">
                                            <p:txEl>
                                              <p:pRg st="10" end="10"/>
                                            </p:txEl>
                                          </p:spTgt>
                                        </p:tgtEl>
                                        <p:attrNameLst>
                                          <p:attrName>style.visibility</p:attrName>
                                        </p:attrNameLst>
                                      </p:cBhvr>
                                      <p:to>
                                        <p:strVal val="visible"/>
                                      </p:to>
                                    </p:set>
                                    <p:animEffect transition="in" filter="strips(downRight)">
                                      <p:cBhvr>
                                        <p:cTn id="25" dur="1000"/>
                                        <p:tgtEl>
                                          <p:spTgt spid="12292">
                                            <p:txEl>
                                              <p:pRg st="10" end="10"/>
                                            </p:txEl>
                                          </p:spTgt>
                                        </p:tgtEl>
                                      </p:cBhvr>
                                    </p:animEffect>
                                  </p:childTnLst>
                                </p:cTn>
                              </p:par>
                              <p:par>
                                <p:cTn id="26" presetID="18" presetClass="entr" presetSubtype="6" fill="hold" nodeType="withEffect">
                                  <p:stCondLst>
                                    <p:cond delay="0"/>
                                  </p:stCondLst>
                                  <p:iterate type="wd">
                                    <p:tmPct val="1000"/>
                                  </p:iterate>
                                  <p:childTnLst>
                                    <p:set>
                                      <p:cBhvr>
                                        <p:cTn id="27" dur="1" fill="hold">
                                          <p:stCondLst>
                                            <p:cond delay="0"/>
                                          </p:stCondLst>
                                        </p:cTn>
                                        <p:tgtEl>
                                          <p:spTgt spid="12292">
                                            <p:txEl>
                                              <p:pRg st="11" end="11"/>
                                            </p:txEl>
                                          </p:spTgt>
                                        </p:tgtEl>
                                        <p:attrNameLst>
                                          <p:attrName>style.visibility</p:attrName>
                                        </p:attrNameLst>
                                      </p:cBhvr>
                                      <p:to>
                                        <p:strVal val="visible"/>
                                      </p:to>
                                    </p:set>
                                    <p:animEffect transition="in" filter="strips(downRight)">
                                      <p:cBhvr>
                                        <p:cTn id="28" dur="1000"/>
                                        <p:tgtEl>
                                          <p:spTgt spid="12292">
                                            <p:txEl>
                                              <p:pRg st="11" end="11"/>
                                            </p:txEl>
                                          </p:spTgt>
                                        </p:tgtEl>
                                      </p:cBhvr>
                                    </p:animEffect>
                                  </p:childTnLst>
                                </p:cTn>
                              </p:par>
                              <p:par>
                                <p:cTn id="29" presetID="18" presetClass="entr" presetSubtype="6" fill="hold" nodeType="withEffect">
                                  <p:stCondLst>
                                    <p:cond delay="0"/>
                                  </p:stCondLst>
                                  <p:iterate type="wd">
                                    <p:tmPct val="1000"/>
                                  </p:iterate>
                                  <p:childTnLst>
                                    <p:set>
                                      <p:cBhvr>
                                        <p:cTn id="30" dur="1" fill="hold">
                                          <p:stCondLst>
                                            <p:cond delay="0"/>
                                          </p:stCondLst>
                                        </p:cTn>
                                        <p:tgtEl>
                                          <p:spTgt spid="12292">
                                            <p:txEl>
                                              <p:pRg st="12" end="12"/>
                                            </p:txEl>
                                          </p:spTgt>
                                        </p:tgtEl>
                                        <p:attrNameLst>
                                          <p:attrName>style.visibility</p:attrName>
                                        </p:attrNameLst>
                                      </p:cBhvr>
                                      <p:to>
                                        <p:strVal val="visible"/>
                                      </p:to>
                                    </p:set>
                                    <p:animEffect transition="in" filter="strips(downRight)">
                                      <p:cBhvr>
                                        <p:cTn id="31" dur="1000"/>
                                        <p:tgtEl>
                                          <p:spTgt spid="12292">
                                            <p:txEl>
                                              <p:pRg st="12" end="12"/>
                                            </p:txEl>
                                          </p:spTgt>
                                        </p:tgtEl>
                                      </p:cBhvr>
                                    </p:animEffect>
                                  </p:childTnLst>
                                </p:cTn>
                              </p:par>
                              <p:par>
                                <p:cTn id="32" presetID="18" presetClass="entr" presetSubtype="6" fill="hold" nodeType="withEffect">
                                  <p:stCondLst>
                                    <p:cond delay="0"/>
                                  </p:stCondLst>
                                  <p:iterate type="wd">
                                    <p:tmPct val="1000"/>
                                  </p:iterate>
                                  <p:childTnLst>
                                    <p:set>
                                      <p:cBhvr>
                                        <p:cTn id="33" dur="1" fill="hold">
                                          <p:stCondLst>
                                            <p:cond delay="0"/>
                                          </p:stCondLst>
                                        </p:cTn>
                                        <p:tgtEl>
                                          <p:spTgt spid="12292">
                                            <p:txEl>
                                              <p:pRg st="13" end="13"/>
                                            </p:txEl>
                                          </p:spTgt>
                                        </p:tgtEl>
                                        <p:attrNameLst>
                                          <p:attrName>style.visibility</p:attrName>
                                        </p:attrNameLst>
                                      </p:cBhvr>
                                      <p:to>
                                        <p:strVal val="visible"/>
                                      </p:to>
                                    </p:set>
                                    <p:animEffect transition="in" filter="strips(downRight)">
                                      <p:cBhvr>
                                        <p:cTn id="34" dur="1000"/>
                                        <p:tgtEl>
                                          <p:spTgt spid="12292">
                                            <p:txEl>
                                              <p:pRg st="13" end="13"/>
                                            </p:txEl>
                                          </p:spTgt>
                                        </p:tgtEl>
                                      </p:cBhvr>
                                    </p:animEffect>
                                  </p:childTnLst>
                                </p:cTn>
                              </p:par>
                              <p:par>
                                <p:cTn id="35" presetID="18" presetClass="entr" presetSubtype="6" fill="hold" nodeType="withEffect">
                                  <p:stCondLst>
                                    <p:cond delay="0"/>
                                  </p:stCondLst>
                                  <p:iterate type="wd">
                                    <p:tmPct val="1000"/>
                                  </p:iterate>
                                  <p:childTnLst>
                                    <p:set>
                                      <p:cBhvr>
                                        <p:cTn id="36" dur="1" fill="hold">
                                          <p:stCondLst>
                                            <p:cond delay="0"/>
                                          </p:stCondLst>
                                        </p:cTn>
                                        <p:tgtEl>
                                          <p:spTgt spid="12292">
                                            <p:txEl>
                                              <p:pRg st="14" end="14"/>
                                            </p:txEl>
                                          </p:spTgt>
                                        </p:tgtEl>
                                        <p:attrNameLst>
                                          <p:attrName>style.visibility</p:attrName>
                                        </p:attrNameLst>
                                      </p:cBhvr>
                                      <p:to>
                                        <p:strVal val="visible"/>
                                      </p:to>
                                    </p:set>
                                    <p:animEffect transition="in" filter="strips(downRight)">
                                      <p:cBhvr>
                                        <p:cTn id="37" dur="1000"/>
                                        <p:tgtEl>
                                          <p:spTgt spid="12292">
                                            <p:txEl>
                                              <p:pRg st="14" end="14"/>
                                            </p:txEl>
                                          </p:spTgt>
                                        </p:tgtEl>
                                      </p:cBhvr>
                                    </p:animEffect>
                                  </p:childTnLst>
                                </p:cTn>
                              </p:par>
                              <p:par>
                                <p:cTn id="38" presetID="18" presetClass="entr" presetSubtype="6" fill="hold" nodeType="withEffect">
                                  <p:stCondLst>
                                    <p:cond delay="0"/>
                                  </p:stCondLst>
                                  <p:iterate type="wd">
                                    <p:tmPct val="1000"/>
                                  </p:iterate>
                                  <p:childTnLst>
                                    <p:set>
                                      <p:cBhvr>
                                        <p:cTn id="39" dur="1" fill="hold">
                                          <p:stCondLst>
                                            <p:cond delay="0"/>
                                          </p:stCondLst>
                                        </p:cTn>
                                        <p:tgtEl>
                                          <p:spTgt spid="12292">
                                            <p:txEl>
                                              <p:pRg st="15" end="15"/>
                                            </p:txEl>
                                          </p:spTgt>
                                        </p:tgtEl>
                                        <p:attrNameLst>
                                          <p:attrName>style.visibility</p:attrName>
                                        </p:attrNameLst>
                                      </p:cBhvr>
                                      <p:to>
                                        <p:strVal val="visible"/>
                                      </p:to>
                                    </p:set>
                                    <p:animEffect transition="in" filter="strips(downRight)">
                                      <p:cBhvr>
                                        <p:cTn id="40" dur="1000"/>
                                        <p:tgtEl>
                                          <p:spTgt spid="12292">
                                            <p:txEl>
                                              <p:pRg st="15" end="15"/>
                                            </p:txEl>
                                          </p:spTgt>
                                        </p:tgtEl>
                                      </p:cBhvr>
                                    </p:animEffect>
                                  </p:childTnLst>
                                </p:cTn>
                              </p:par>
                              <p:par>
                                <p:cTn id="41" presetID="18" presetClass="entr" presetSubtype="6" fill="hold" nodeType="withEffect">
                                  <p:stCondLst>
                                    <p:cond delay="0"/>
                                  </p:stCondLst>
                                  <p:iterate type="wd">
                                    <p:tmPct val="1000"/>
                                  </p:iterate>
                                  <p:childTnLst>
                                    <p:set>
                                      <p:cBhvr>
                                        <p:cTn id="42" dur="1" fill="hold">
                                          <p:stCondLst>
                                            <p:cond delay="0"/>
                                          </p:stCondLst>
                                        </p:cTn>
                                        <p:tgtEl>
                                          <p:spTgt spid="12292">
                                            <p:txEl>
                                              <p:pRg st="16" end="16"/>
                                            </p:txEl>
                                          </p:spTgt>
                                        </p:tgtEl>
                                        <p:attrNameLst>
                                          <p:attrName>style.visibility</p:attrName>
                                        </p:attrNameLst>
                                      </p:cBhvr>
                                      <p:to>
                                        <p:strVal val="visible"/>
                                      </p:to>
                                    </p:set>
                                    <p:animEffect transition="in" filter="strips(downRight)">
                                      <p:cBhvr>
                                        <p:cTn id="43" dur="1000"/>
                                        <p:tgtEl>
                                          <p:spTgt spid="1229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F93C431F-3904-1AA1-C0C3-0B254C37C228}"/>
              </a:ext>
            </a:extLst>
          </p:cNvPr>
          <p:cNvSpPr>
            <a:spLocks noChangeArrowheads="1"/>
          </p:cNvSpPr>
          <p:nvPr/>
        </p:nvSpPr>
        <p:spPr bwMode="auto">
          <a:xfrm>
            <a:off x="48088" y="2209800"/>
            <a:ext cx="40386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3:23-24 -</a:t>
            </a:r>
            <a:r>
              <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Y lo sacó Jehová del huerto del Edén, para que labrase la tierra de que fue tomado.  Echó, pues, fuera al hombre, y puso al oriente del huerto de Edén querubines, y una espada encendida que se revolvía por todos lados, para guardar el camino del árbol de la vida</a:t>
            </a:r>
            <a:r>
              <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a:t>
            </a:r>
          </a:p>
        </p:txBody>
      </p:sp>
      <p:pic>
        <p:nvPicPr>
          <p:cNvPr id="16388" name="Picture 4">
            <a:extLst>
              <a:ext uri="{FF2B5EF4-FFF2-40B4-BE49-F238E27FC236}">
                <a16:creationId xmlns:a16="http://schemas.microsoft.com/office/drawing/2014/main" id="{5F40B492-431C-1A30-32E8-5B09AE354D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7405" y="0"/>
            <a:ext cx="7793115" cy="5601301"/>
          </a:xfrm>
          <a:prstGeom prst="rect">
            <a:avLst/>
          </a:prstGeom>
          <a:noFill/>
          <a:extLst>
            <a:ext uri="{909E8E84-426E-40DD-AFC4-6F175D3DCCD1}">
              <a14:hiddenFill xmlns:a14="http://schemas.microsoft.com/office/drawing/2010/main">
                <a:solidFill>
                  <a:srgbClr val="FFFFFF"/>
                </a:solidFill>
              </a14:hiddenFill>
            </a:ext>
          </a:extLst>
        </p:spPr>
      </p:pic>
      <p:sp>
        <p:nvSpPr>
          <p:cNvPr id="16389" name="Text Box 5">
            <a:extLst>
              <a:ext uri="{FF2B5EF4-FFF2-40B4-BE49-F238E27FC236}">
                <a16:creationId xmlns:a16="http://schemas.microsoft.com/office/drawing/2014/main" id="{5D3CB815-A8BD-C09F-A415-83642A2C80F3}"/>
              </a:ext>
            </a:extLst>
          </p:cNvPr>
          <p:cNvSpPr txBox="1">
            <a:spLocks noChangeArrowheads="1"/>
          </p:cNvSpPr>
          <p:nvPr/>
        </p:nvSpPr>
        <p:spPr bwMode="auto">
          <a:xfrm>
            <a:off x="4397405" y="5645834"/>
            <a:ext cx="7772400" cy="1200329"/>
          </a:xfrm>
          <a:prstGeom prst="rect">
            <a:avLst/>
          </a:prstGeom>
          <a:solidFill>
            <a:srgbClr val="DEDEA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ES" altLang="en-US" sz="2400" b="1" dirty="0">
                <a:latin typeface="Tahoma" panose="020B0604030504040204" pitchFamily="34" charset="0"/>
                <a:ea typeface="Tahoma" panose="020B0604030504040204" pitchFamily="34" charset="0"/>
                <a:cs typeface="Tahoma" panose="020B0604030504040204" pitchFamily="34" charset="0"/>
              </a:rPr>
              <a:t>Necesitamos esta información del 1r libro del A.P. para entender alguna información encontrada en el libro final del N.P.</a:t>
            </a:r>
            <a:endParaRPr lang="en-US" altLang="en-US" sz="2400" b="1"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iterate type="wd">
                                    <p:tmPct val="1000"/>
                                  </p:iterate>
                                  <p:childTnLst>
                                    <p:set>
                                      <p:cBhvr>
                                        <p:cTn id="6" dur="1" fill="hold">
                                          <p:stCondLst>
                                            <p:cond delay="0"/>
                                          </p:stCondLst>
                                        </p:cTn>
                                        <p:tgtEl>
                                          <p:spTgt spid="16386"/>
                                        </p:tgtEl>
                                        <p:attrNameLst>
                                          <p:attrName>style.visibility</p:attrName>
                                        </p:attrNameLst>
                                      </p:cBhvr>
                                      <p:to>
                                        <p:strVal val="visible"/>
                                      </p:to>
                                    </p:set>
                                    <p:animEffect transition="in" filter="checkerboard(across)">
                                      <p:cBhvr>
                                        <p:cTn id="7" dur="1000"/>
                                        <p:tgtEl>
                                          <p:spTgt spid="163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32" fill="hold" nodeType="clickEffect">
                                  <p:stCondLst>
                                    <p:cond delay="0"/>
                                  </p:stCondLst>
                                  <p:childTnLst>
                                    <p:set>
                                      <p:cBhvr>
                                        <p:cTn id="11" dur="1" fill="hold">
                                          <p:stCondLst>
                                            <p:cond delay="0"/>
                                          </p:stCondLst>
                                        </p:cTn>
                                        <p:tgtEl>
                                          <p:spTgt spid="16389"/>
                                        </p:tgtEl>
                                        <p:attrNameLst>
                                          <p:attrName>style.visibility</p:attrName>
                                        </p:attrNameLst>
                                      </p:cBhvr>
                                      <p:to>
                                        <p:strVal val="visible"/>
                                      </p:to>
                                    </p:set>
                                    <p:animEffect transition="in" filter="diamond(out)">
                                      <p:cBhvr>
                                        <p:cTn id="12" dur="10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D06F0153-F580-7313-E35C-9B47B35F11F6}"/>
              </a:ext>
            </a:extLst>
          </p:cNvPr>
          <p:cNvSpPr>
            <a:spLocks noChangeArrowheads="1"/>
          </p:cNvSpPr>
          <p:nvPr/>
        </p:nvSpPr>
        <p:spPr bwMode="auto">
          <a:xfrm>
            <a:off x="-1" y="1"/>
            <a:ext cx="7244179" cy="6817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95000"/>
              </a:lnSpc>
            </a:pPr>
            <a:r>
              <a:rPr lang="en-US" altLang="en-US" sz="2400" b="1" dirty="0" err="1">
                <a:solidFill>
                  <a:srgbClr val="FFFF00"/>
                </a:solidFill>
                <a:latin typeface="Tahoma" panose="020B0604030504040204" pitchFamily="34" charset="0"/>
                <a:ea typeface="Tahoma" panose="020B0604030504040204" pitchFamily="34" charset="0"/>
                <a:cs typeface="Tahoma" panose="020B0604030504040204" pitchFamily="34" charset="0"/>
              </a:rPr>
              <a:t>Apoc</a:t>
            </a:r>
            <a:r>
              <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 2:7 -</a:t>
            </a:r>
            <a:r>
              <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El que tiene oído, oiga lo que el Espíritu dice a las iglesias. Al que venciere, le daré a comer del </a:t>
            </a:r>
            <a:r>
              <a:rPr lang="es-E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árbol de la vida</a:t>
            </a: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el cual está en medio del paraíso de Dios. </a:t>
            </a:r>
          </a:p>
          <a:p>
            <a:pPr algn="ctr">
              <a:lnSpc>
                <a:spcPct val="95000"/>
              </a:lnSpc>
            </a:pPr>
            <a:endParaRPr lang="en-US" altLang="en-US"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lnSpc>
                <a:spcPct val="95000"/>
              </a:lnSpc>
            </a:pPr>
            <a:r>
              <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22:2-3 -</a:t>
            </a:r>
            <a:r>
              <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En medio de la calle de la ciudad, y a uno y otro lado del río, estaba </a:t>
            </a:r>
            <a:r>
              <a:rPr lang="es-E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el árbol de la vida</a:t>
            </a: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que produce doce frutos, dando cada mes su fruto; y las hojas del árbol eran para la sanidad de las naciones. Y no habrá más maldición;</a:t>
            </a:r>
            <a:endPar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lnSpc>
                <a:spcPct val="95000"/>
              </a:lnSpc>
            </a:pPr>
            <a:endParaRPr lang="en-US" altLang="en-US"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lnSpc>
                <a:spcPct val="95000"/>
              </a:lnSpc>
            </a:pPr>
            <a:r>
              <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22:14 -</a:t>
            </a:r>
            <a:r>
              <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Bienaventurados los que lavan sus ropas, para tener derecho al </a:t>
            </a:r>
            <a:r>
              <a:rPr lang="es-E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árbol de la vida</a:t>
            </a: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y para entrar por las puertas en la ciudad.</a:t>
            </a:r>
          </a:p>
          <a:p>
            <a:pPr algn="ctr">
              <a:lnSpc>
                <a:spcPct val="95000"/>
              </a:lnSpc>
            </a:pPr>
            <a:endParaRPr lang="en-US" altLang="en-US"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lnSpc>
                <a:spcPct val="95000"/>
              </a:lnSpc>
            </a:pPr>
            <a:r>
              <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22:19 -</a:t>
            </a:r>
            <a:r>
              <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si alguno quitare de las palabras del libro de esta profecía, Dios quitará su parte del </a:t>
            </a:r>
            <a:r>
              <a:rPr lang="es-E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libro de la vida</a:t>
            </a: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y de la santa ciudad y de las cosas que están escritas en este libro.</a:t>
            </a:r>
          </a:p>
        </p:txBody>
      </p:sp>
      <p:pic>
        <p:nvPicPr>
          <p:cNvPr id="33797" name="Picture 5">
            <a:extLst>
              <a:ext uri="{FF2B5EF4-FFF2-40B4-BE49-F238E27FC236}">
                <a16:creationId xmlns:a16="http://schemas.microsoft.com/office/drawing/2014/main" id="{7F8B247C-DC11-3087-4B80-222A74385B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4179" y="0"/>
            <a:ext cx="4953000" cy="6762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32" fill="hold" nodeType="with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diamond(out)">
                                      <p:cBhvr>
                                        <p:cTn id="7" dur="2000"/>
                                        <p:tgtEl>
                                          <p:spTgt spid="33797"/>
                                        </p:tgtEl>
                                      </p:cBhvr>
                                    </p:animEffect>
                                  </p:childTnLst>
                                </p:cTn>
                              </p:par>
                              <p:par>
                                <p:cTn id="8" presetID="17" presetClass="entr" presetSubtype="1" fill="hold" nodeType="withEffect">
                                  <p:stCondLst>
                                    <p:cond delay="0"/>
                                  </p:stCondLst>
                                  <p:iterate type="wd">
                                    <p:tmPct val="1000"/>
                                  </p:iterate>
                                  <p:childTnLst>
                                    <p:set>
                                      <p:cBhvr>
                                        <p:cTn id="9" dur="1" fill="hold">
                                          <p:stCondLst>
                                            <p:cond delay="0"/>
                                          </p:stCondLst>
                                        </p:cTn>
                                        <p:tgtEl>
                                          <p:spTgt spid="33794">
                                            <p:txEl>
                                              <p:pRg st="0" end="0"/>
                                            </p:txEl>
                                          </p:spTgt>
                                        </p:tgtEl>
                                        <p:attrNameLst>
                                          <p:attrName>style.visibility</p:attrName>
                                        </p:attrNameLst>
                                      </p:cBhvr>
                                      <p:to>
                                        <p:strVal val="visible"/>
                                      </p:to>
                                    </p:set>
                                    <p:anim calcmode="lin" valueType="num">
                                      <p:cBhvr>
                                        <p:cTn id="10" dur="1000" fill="hold"/>
                                        <p:tgtEl>
                                          <p:spTgt spid="33794">
                                            <p:txEl>
                                              <p:pRg st="0" end="0"/>
                                            </p:txEl>
                                          </p:spTgt>
                                        </p:tgtEl>
                                        <p:attrNameLst>
                                          <p:attrName>ppt_x</p:attrName>
                                        </p:attrNameLst>
                                      </p:cBhvr>
                                      <p:tavLst>
                                        <p:tav tm="0">
                                          <p:val>
                                            <p:strVal val="#ppt_x"/>
                                          </p:val>
                                        </p:tav>
                                        <p:tav tm="100000">
                                          <p:val>
                                            <p:strVal val="#ppt_x"/>
                                          </p:val>
                                        </p:tav>
                                      </p:tavLst>
                                    </p:anim>
                                    <p:anim calcmode="lin" valueType="num">
                                      <p:cBhvr>
                                        <p:cTn id="11" dur="1000" fill="hold"/>
                                        <p:tgtEl>
                                          <p:spTgt spid="33794">
                                            <p:txEl>
                                              <p:pRg st="0" end="0"/>
                                            </p:txEl>
                                          </p:spTgt>
                                        </p:tgtEl>
                                        <p:attrNameLst>
                                          <p:attrName>ppt_y</p:attrName>
                                        </p:attrNameLst>
                                      </p:cBhvr>
                                      <p:tavLst>
                                        <p:tav tm="0">
                                          <p:val>
                                            <p:strVal val="#ppt_y-#ppt_h/2"/>
                                          </p:val>
                                        </p:tav>
                                        <p:tav tm="100000">
                                          <p:val>
                                            <p:strVal val="#ppt_y"/>
                                          </p:val>
                                        </p:tav>
                                      </p:tavLst>
                                    </p:anim>
                                    <p:anim calcmode="lin" valueType="num">
                                      <p:cBhvr>
                                        <p:cTn id="12" dur="1000" fill="hold"/>
                                        <p:tgtEl>
                                          <p:spTgt spid="33794">
                                            <p:txEl>
                                              <p:pRg st="0" end="0"/>
                                            </p:txEl>
                                          </p:spTgt>
                                        </p:tgtEl>
                                        <p:attrNameLst>
                                          <p:attrName>ppt_w</p:attrName>
                                        </p:attrNameLst>
                                      </p:cBhvr>
                                      <p:tavLst>
                                        <p:tav tm="0">
                                          <p:val>
                                            <p:strVal val="#ppt_w"/>
                                          </p:val>
                                        </p:tav>
                                        <p:tav tm="100000">
                                          <p:val>
                                            <p:strVal val="#ppt_w"/>
                                          </p:val>
                                        </p:tav>
                                      </p:tavLst>
                                    </p:anim>
                                    <p:anim calcmode="lin" valueType="num">
                                      <p:cBhvr>
                                        <p:cTn id="13" dur="1000" fill="hold"/>
                                        <p:tgtEl>
                                          <p:spTgt spid="3379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7" presetClass="entr" presetSubtype="4" fill="hold" nodeType="clickEffect">
                                  <p:stCondLst>
                                    <p:cond delay="0"/>
                                  </p:stCondLst>
                                  <p:iterate type="wd">
                                    <p:tmPct val="1000"/>
                                  </p:iterate>
                                  <p:childTnLst>
                                    <p:set>
                                      <p:cBhvr>
                                        <p:cTn id="17" dur="1" fill="hold">
                                          <p:stCondLst>
                                            <p:cond delay="0"/>
                                          </p:stCondLst>
                                        </p:cTn>
                                        <p:tgtEl>
                                          <p:spTgt spid="33794">
                                            <p:txEl>
                                              <p:pRg st="2" end="2"/>
                                            </p:txEl>
                                          </p:spTgt>
                                        </p:tgtEl>
                                        <p:attrNameLst>
                                          <p:attrName>style.visibility</p:attrName>
                                        </p:attrNameLst>
                                      </p:cBhvr>
                                      <p:to>
                                        <p:strVal val="visible"/>
                                      </p:to>
                                    </p:set>
                                    <p:anim calcmode="lin" valueType="num">
                                      <p:cBhvr>
                                        <p:cTn id="18" dur="1000" fill="hold"/>
                                        <p:tgtEl>
                                          <p:spTgt spid="3379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3794">
                                            <p:txEl>
                                              <p:pRg st="2" end="2"/>
                                            </p:txEl>
                                          </p:spTgt>
                                        </p:tgtEl>
                                        <p:attrNameLst>
                                          <p:attrName>ppt_y</p:attrName>
                                        </p:attrNameLst>
                                      </p:cBhvr>
                                      <p:tavLst>
                                        <p:tav tm="0">
                                          <p:val>
                                            <p:strVal val="#ppt_y+#ppt_h/2"/>
                                          </p:val>
                                        </p:tav>
                                        <p:tav tm="100000">
                                          <p:val>
                                            <p:strVal val="#ppt_y"/>
                                          </p:val>
                                        </p:tav>
                                      </p:tavLst>
                                    </p:anim>
                                    <p:anim calcmode="lin" valueType="num">
                                      <p:cBhvr>
                                        <p:cTn id="20" dur="1000" fill="hold"/>
                                        <p:tgtEl>
                                          <p:spTgt spid="33794">
                                            <p:txEl>
                                              <p:pRg st="2" end="2"/>
                                            </p:txEl>
                                          </p:spTgt>
                                        </p:tgtEl>
                                        <p:attrNameLst>
                                          <p:attrName>ppt_w</p:attrName>
                                        </p:attrNameLst>
                                      </p:cBhvr>
                                      <p:tavLst>
                                        <p:tav tm="0">
                                          <p:val>
                                            <p:strVal val="#ppt_w"/>
                                          </p:val>
                                        </p:tav>
                                        <p:tav tm="100000">
                                          <p:val>
                                            <p:strVal val="#ppt_w"/>
                                          </p:val>
                                        </p:tav>
                                      </p:tavLst>
                                    </p:anim>
                                    <p:anim calcmode="lin" valueType="num">
                                      <p:cBhvr>
                                        <p:cTn id="21" dur="1000" fill="hold"/>
                                        <p:tgtEl>
                                          <p:spTgt spid="33794">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7" presetClass="entr" presetSubtype="10" fill="hold" nodeType="clickEffect">
                                  <p:stCondLst>
                                    <p:cond delay="0"/>
                                  </p:stCondLst>
                                  <p:iterate type="wd">
                                    <p:tmPct val="1000"/>
                                  </p:iterate>
                                  <p:childTnLst>
                                    <p:set>
                                      <p:cBhvr>
                                        <p:cTn id="25" dur="1" fill="hold">
                                          <p:stCondLst>
                                            <p:cond delay="0"/>
                                          </p:stCondLst>
                                        </p:cTn>
                                        <p:tgtEl>
                                          <p:spTgt spid="33794">
                                            <p:txEl>
                                              <p:pRg st="4" end="4"/>
                                            </p:txEl>
                                          </p:spTgt>
                                        </p:tgtEl>
                                        <p:attrNameLst>
                                          <p:attrName>style.visibility</p:attrName>
                                        </p:attrNameLst>
                                      </p:cBhvr>
                                      <p:to>
                                        <p:strVal val="visible"/>
                                      </p:to>
                                    </p:set>
                                    <p:anim calcmode="lin" valueType="num">
                                      <p:cBhvr>
                                        <p:cTn id="26" dur="1000" fill="hold"/>
                                        <p:tgtEl>
                                          <p:spTgt spid="33794">
                                            <p:txEl>
                                              <p:pRg st="4" end="4"/>
                                            </p:txEl>
                                          </p:spTgt>
                                        </p:tgtEl>
                                        <p:attrNameLst>
                                          <p:attrName>ppt_w</p:attrName>
                                        </p:attrNameLst>
                                      </p:cBhvr>
                                      <p:tavLst>
                                        <p:tav tm="0">
                                          <p:val>
                                            <p:fltVal val="0"/>
                                          </p:val>
                                        </p:tav>
                                        <p:tav tm="100000">
                                          <p:val>
                                            <p:strVal val="#ppt_w"/>
                                          </p:val>
                                        </p:tav>
                                      </p:tavLst>
                                    </p:anim>
                                    <p:anim calcmode="lin" valueType="num">
                                      <p:cBhvr>
                                        <p:cTn id="27" dur="1000" fill="hold"/>
                                        <p:tgtEl>
                                          <p:spTgt spid="33794">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7" presetClass="entr" presetSubtype="2" fill="hold" nodeType="clickEffect">
                                  <p:stCondLst>
                                    <p:cond delay="0"/>
                                  </p:stCondLst>
                                  <p:iterate type="wd">
                                    <p:tmPct val="1000"/>
                                  </p:iterate>
                                  <p:childTnLst>
                                    <p:set>
                                      <p:cBhvr>
                                        <p:cTn id="31" dur="1" fill="hold">
                                          <p:stCondLst>
                                            <p:cond delay="0"/>
                                          </p:stCondLst>
                                        </p:cTn>
                                        <p:tgtEl>
                                          <p:spTgt spid="33794">
                                            <p:txEl>
                                              <p:pRg st="6" end="6"/>
                                            </p:txEl>
                                          </p:spTgt>
                                        </p:tgtEl>
                                        <p:attrNameLst>
                                          <p:attrName>style.visibility</p:attrName>
                                        </p:attrNameLst>
                                      </p:cBhvr>
                                      <p:to>
                                        <p:strVal val="visible"/>
                                      </p:to>
                                    </p:set>
                                    <p:anim calcmode="lin" valueType="num">
                                      <p:cBhvr>
                                        <p:cTn id="32" dur="1000" fill="hold"/>
                                        <p:tgtEl>
                                          <p:spTgt spid="33794">
                                            <p:txEl>
                                              <p:pRg st="6" end="6"/>
                                            </p:txEl>
                                          </p:spTgt>
                                        </p:tgtEl>
                                        <p:attrNameLst>
                                          <p:attrName>ppt_x</p:attrName>
                                        </p:attrNameLst>
                                      </p:cBhvr>
                                      <p:tavLst>
                                        <p:tav tm="0">
                                          <p:val>
                                            <p:strVal val="#ppt_x+#ppt_w/2"/>
                                          </p:val>
                                        </p:tav>
                                        <p:tav tm="100000">
                                          <p:val>
                                            <p:strVal val="#ppt_x"/>
                                          </p:val>
                                        </p:tav>
                                      </p:tavLst>
                                    </p:anim>
                                    <p:anim calcmode="lin" valueType="num">
                                      <p:cBhvr>
                                        <p:cTn id="33" dur="1000" fill="hold"/>
                                        <p:tgtEl>
                                          <p:spTgt spid="33794">
                                            <p:txEl>
                                              <p:pRg st="6" end="6"/>
                                            </p:txEl>
                                          </p:spTgt>
                                        </p:tgtEl>
                                        <p:attrNameLst>
                                          <p:attrName>ppt_y</p:attrName>
                                        </p:attrNameLst>
                                      </p:cBhvr>
                                      <p:tavLst>
                                        <p:tav tm="0">
                                          <p:val>
                                            <p:strVal val="#ppt_y"/>
                                          </p:val>
                                        </p:tav>
                                        <p:tav tm="100000">
                                          <p:val>
                                            <p:strVal val="#ppt_y"/>
                                          </p:val>
                                        </p:tav>
                                      </p:tavLst>
                                    </p:anim>
                                    <p:anim calcmode="lin" valueType="num">
                                      <p:cBhvr>
                                        <p:cTn id="34" dur="1000" fill="hold"/>
                                        <p:tgtEl>
                                          <p:spTgt spid="33794">
                                            <p:txEl>
                                              <p:pRg st="6" end="6"/>
                                            </p:txEl>
                                          </p:spTgt>
                                        </p:tgtEl>
                                        <p:attrNameLst>
                                          <p:attrName>ppt_w</p:attrName>
                                        </p:attrNameLst>
                                      </p:cBhvr>
                                      <p:tavLst>
                                        <p:tav tm="0">
                                          <p:val>
                                            <p:fltVal val="0"/>
                                          </p:val>
                                        </p:tav>
                                        <p:tav tm="100000">
                                          <p:val>
                                            <p:strVal val="#ppt_w"/>
                                          </p:val>
                                        </p:tav>
                                      </p:tavLst>
                                    </p:anim>
                                    <p:anim calcmode="lin" valueType="num">
                                      <p:cBhvr>
                                        <p:cTn id="35" dur="1000" fill="hold"/>
                                        <p:tgtEl>
                                          <p:spTgt spid="33794">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120" name="Picture 48">
            <a:extLst>
              <a:ext uri="{FF2B5EF4-FFF2-40B4-BE49-F238E27FC236}">
                <a16:creationId xmlns:a16="http://schemas.microsoft.com/office/drawing/2014/main" id="{2D27D937-56AB-E82F-2732-1A47ABA114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63422">
            <a:off x="3962401" y="533400"/>
            <a:ext cx="2843213" cy="5638800"/>
          </a:xfrm>
          <a:prstGeom prst="rect">
            <a:avLst/>
          </a:prstGeom>
          <a:noFill/>
          <a:extLst>
            <a:ext uri="{909E8E84-426E-40DD-AFC4-6F175D3DCCD1}">
              <a14:hiddenFill xmlns:a14="http://schemas.microsoft.com/office/drawing/2010/main">
                <a:solidFill>
                  <a:srgbClr val="FFFFFF"/>
                </a:solidFill>
              </a14:hiddenFill>
            </a:ext>
          </a:extLst>
        </p:spPr>
      </p:pic>
      <p:pic>
        <p:nvPicPr>
          <p:cNvPr id="3099" name="Picture 27">
            <a:extLst>
              <a:ext uri="{FF2B5EF4-FFF2-40B4-BE49-F238E27FC236}">
                <a16:creationId xmlns:a16="http://schemas.microsoft.com/office/drawing/2014/main" id="{D8F51204-49C0-F67A-2669-82E6FB80AF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063" t="16667" r="6250" b="8333"/>
          <a:stretch>
            <a:fillRect/>
          </a:stretch>
        </p:blipFill>
        <p:spPr bwMode="auto">
          <a:xfrm>
            <a:off x="6096000" y="533401"/>
            <a:ext cx="4038600" cy="2849563"/>
          </a:xfrm>
          <a:prstGeom prst="rect">
            <a:avLst/>
          </a:prstGeom>
          <a:noFill/>
          <a:extLst>
            <a:ext uri="{909E8E84-426E-40DD-AFC4-6F175D3DCCD1}">
              <a14:hiddenFill xmlns:a14="http://schemas.microsoft.com/office/drawing/2010/main">
                <a:solidFill>
                  <a:srgbClr val="FFFFFF"/>
                </a:solidFill>
              </a14:hiddenFill>
            </a:ext>
          </a:extLst>
        </p:spPr>
      </p:pic>
      <p:sp>
        <p:nvSpPr>
          <p:cNvPr id="3100" name="Oval 28">
            <a:extLst>
              <a:ext uri="{FF2B5EF4-FFF2-40B4-BE49-F238E27FC236}">
                <a16:creationId xmlns:a16="http://schemas.microsoft.com/office/drawing/2014/main" id="{76A73EE2-FF06-AF9F-F2E3-41E9EE23BC4C}"/>
              </a:ext>
            </a:extLst>
          </p:cNvPr>
          <p:cNvSpPr>
            <a:spLocks noChangeArrowheads="1"/>
          </p:cNvSpPr>
          <p:nvPr/>
        </p:nvSpPr>
        <p:spPr bwMode="auto">
          <a:xfrm>
            <a:off x="5638800" y="152400"/>
            <a:ext cx="5029200" cy="3886200"/>
          </a:xfrm>
          <a:prstGeom prst="ellipse">
            <a:avLst/>
          </a:prstGeom>
          <a:solidFill>
            <a:srgbClr val="F7F5CD"/>
          </a:solidFill>
          <a:ln w="9525">
            <a:solidFill>
              <a:schemeClr val="tx1"/>
            </a:solidFill>
            <a:round/>
            <a:headEnd/>
            <a:tailEnd/>
          </a:ln>
          <a:effectLst/>
        </p:spPr>
        <p:txBody>
          <a:bodyPr wrap="none" anchor="ctr"/>
          <a:lstStyle/>
          <a:p>
            <a:endParaRPr lang="en-US"/>
          </a:p>
        </p:txBody>
      </p:sp>
      <p:sp>
        <p:nvSpPr>
          <p:cNvPr id="3102" name="Line 30">
            <a:extLst>
              <a:ext uri="{FF2B5EF4-FFF2-40B4-BE49-F238E27FC236}">
                <a16:creationId xmlns:a16="http://schemas.microsoft.com/office/drawing/2014/main" id="{11B3E6D3-4E49-9B4A-9EEF-7C2852F653D3}"/>
              </a:ext>
            </a:extLst>
          </p:cNvPr>
          <p:cNvSpPr>
            <a:spLocks noChangeShapeType="1"/>
          </p:cNvSpPr>
          <p:nvPr/>
        </p:nvSpPr>
        <p:spPr bwMode="auto">
          <a:xfrm flipV="1">
            <a:off x="2667000" y="914400"/>
            <a:ext cx="3505200" cy="25146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3" name="Line 31">
            <a:extLst>
              <a:ext uri="{FF2B5EF4-FFF2-40B4-BE49-F238E27FC236}">
                <a16:creationId xmlns:a16="http://schemas.microsoft.com/office/drawing/2014/main" id="{EA578184-11DA-4D68-B594-78EFF12DBBA4}"/>
              </a:ext>
            </a:extLst>
          </p:cNvPr>
          <p:cNvSpPr>
            <a:spLocks noChangeShapeType="1"/>
          </p:cNvSpPr>
          <p:nvPr/>
        </p:nvSpPr>
        <p:spPr bwMode="auto">
          <a:xfrm flipV="1">
            <a:off x="2743200" y="1828800"/>
            <a:ext cx="2895600" cy="18288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4" name="Line 32">
            <a:extLst>
              <a:ext uri="{FF2B5EF4-FFF2-40B4-BE49-F238E27FC236}">
                <a16:creationId xmlns:a16="http://schemas.microsoft.com/office/drawing/2014/main" id="{0ADCACB8-0025-3AAC-5842-DB5A7A8A1586}"/>
              </a:ext>
            </a:extLst>
          </p:cNvPr>
          <p:cNvSpPr>
            <a:spLocks noChangeShapeType="1"/>
          </p:cNvSpPr>
          <p:nvPr/>
        </p:nvSpPr>
        <p:spPr bwMode="auto">
          <a:xfrm flipV="1">
            <a:off x="2895600" y="2438400"/>
            <a:ext cx="2743200" cy="16764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5" name="Line 33">
            <a:extLst>
              <a:ext uri="{FF2B5EF4-FFF2-40B4-BE49-F238E27FC236}">
                <a16:creationId xmlns:a16="http://schemas.microsoft.com/office/drawing/2014/main" id="{ACB6CE72-EE6E-9886-CFF2-9E372A089298}"/>
              </a:ext>
            </a:extLst>
          </p:cNvPr>
          <p:cNvSpPr>
            <a:spLocks noChangeShapeType="1"/>
          </p:cNvSpPr>
          <p:nvPr/>
        </p:nvSpPr>
        <p:spPr bwMode="auto">
          <a:xfrm flipV="1">
            <a:off x="5029200" y="2743200"/>
            <a:ext cx="838200" cy="5334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6" name="Line 34">
            <a:extLst>
              <a:ext uri="{FF2B5EF4-FFF2-40B4-BE49-F238E27FC236}">
                <a16:creationId xmlns:a16="http://schemas.microsoft.com/office/drawing/2014/main" id="{DC7735A1-DD27-D681-9AC4-66C09DA2959F}"/>
              </a:ext>
            </a:extLst>
          </p:cNvPr>
          <p:cNvSpPr>
            <a:spLocks noChangeShapeType="1"/>
          </p:cNvSpPr>
          <p:nvPr/>
        </p:nvSpPr>
        <p:spPr bwMode="auto">
          <a:xfrm flipV="1">
            <a:off x="5181600" y="3352800"/>
            <a:ext cx="1066800" cy="7620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7" name="Line 35">
            <a:extLst>
              <a:ext uri="{FF2B5EF4-FFF2-40B4-BE49-F238E27FC236}">
                <a16:creationId xmlns:a16="http://schemas.microsoft.com/office/drawing/2014/main" id="{915C288F-7954-35F4-0DF2-5C3A38123E53}"/>
              </a:ext>
            </a:extLst>
          </p:cNvPr>
          <p:cNvSpPr>
            <a:spLocks noChangeShapeType="1"/>
          </p:cNvSpPr>
          <p:nvPr/>
        </p:nvSpPr>
        <p:spPr bwMode="auto">
          <a:xfrm flipV="1">
            <a:off x="5029200" y="3657600"/>
            <a:ext cx="1676400" cy="9906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8" name="Line 36">
            <a:extLst>
              <a:ext uri="{FF2B5EF4-FFF2-40B4-BE49-F238E27FC236}">
                <a16:creationId xmlns:a16="http://schemas.microsoft.com/office/drawing/2014/main" id="{615D0350-6AA5-7E5E-963A-FC2BFA689590}"/>
              </a:ext>
            </a:extLst>
          </p:cNvPr>
          <p:cNvSpPr>
            <a:spLocks noChangeShapeType="1"/>
          </p:cNvSpPr>
          <p:nvPr/>
        </p:nvSpPr>
        <p:spPr bwMode="auto">
          <a:xfrm flipV="1">
            <a:off x="4953000" y="3886200"/>
            <a:ext cx="2209800" cy="12192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9" name="Line 37">
            <a:extLst>
              <a:ext uri="{FF2B5EF4-FFF2-40B4-BE49-F238E27FC236}">
                <a16:creationId xmlns:a16="http://schemas.microsoft.com/office/drawing/2014/main" id="{F625A0AE-DB57-EA23-446B-01B9D848563B}"/>
              </a:ext>
            </a:extLst>
          </p:cNvPr>
          <p:cNvSpPr>
            <a:spLocks noChangeShapeType="1"/>
          </p:cNvSpPr>
          <p:nvPr/>
        </p:nvSpPr>
        <p:spPr bwMode="auto">
          <a:xfrm flipV="1">
            <a:off x="4953000" y="3962400"/>
            <a:ext cx="2667000" cy="16764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0" name="Line 38">
            <a:extLst>
              <a:ext uri="{FF2B5EF4-FFF2-40B4-BE49-F238E27FC236}">
                <a16:creationId xmlns:a16="http://schemas.microsoft.com/office/drawing/2014/main" id="{1B0C5A1B-F23D-F1D8-2850-10CCFA822A88}"/>
              </a:ext>
            </a:extLst>
          </p:cNvPr>
          <p:cNvSpPr>
            <a:spLocks noChangeShapeType="1"/>
          </p:cNvSpPr>
          <p:nvPr/>
        </p:nvSpPr>
        <p:spPr bwMode="auto">
          <a:xfrm flipV="1">
            <a:off x="5029200" y="4038600"/>
            <a:ext cx="3276600" cy="19812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1" name="Line 39">
            <a:extLst>
              <a:ext uri="{FF2B5EF4-FFF2-40B4-BE49-F238E27FC236}">
                <a16:creationId xmlns:a16="http://schemas.microsoft.com/office/drawing/2014/main" id="{7AAEBB9C-15D8-C8D5-8745-D6C1F491459D}"/>
              </a:ext>
            </a:extLst>
          </p:cNvPr>
          <p:cNvSpPr>
            <a:spLocks noChangeShapeType="1"/>
          </p:cNvSpPr>
          <p:nvPr/>
        </p:nvSpPr>
        <p:spPr bwMode="auto">
          <a:xfrm flipV="1">
            <a:off x="5105400" y="3581400"/>
            <a:ext cx="4724400" cy="26670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2" name="Line 40">
            <a:extLst>
              <a:ext uri="{FF2B5EF4-FFF2-40B4-BE49-F238E27FC236}">
                <a16:creationId xmlns:a16="http://schemas.microsoft.com/office/drawing/2014/main" id="{DF4BD2E5-9845-1248-7D65-EF06FC99008B}"/>
              </a:ext>
            </a:extLst>
          </p:cNvPr>
          <p:cNvSpPr>
            <a:spLocks noChangeShapeType="1"/>
          </p:cNvSpPr>
          <p:nvPr/>
        </p:nvSpPr>
        <p:spPr bwMode="auto">
          <a:xfrm flipV="1">
            <a:off x="5029200" y="3048000"/>
            <a:ext cx="990600" cy="6858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089" name="Picture 17">
            <a:extLst>
              <a:ext uri="{FF2B5EF4-FFF2-40B4-BE49-F238E27FC236}">
                <a16:creationId xmlns:a16="http://schemas.microsoft.com/office/drawing/2014/main" id="{85810825-71EA-9587-C16A-8CD8C9CACF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5" y="2895600"/>
            <a:ext cx="5135561" cy="3962400"/>
          </a:xfrm>
          <a:prstGeom prst="rect">
            <a:avLst/>
          </a:prstGeom>
          <a:noFill/>
          <a:extLst>
            <a:ext uri="{909E8E84-426E-40DD-AFC4-6F175D3DCCD1}">
              <a14:hiddenFill xmlns:a14="http://schemas.microsoft.com/office/drawing/2010/main">
                <a:solidFill>
                  <a:srgbClr val="FFFFFF"/>
                </a:solidFill>
              </a14:hiddenFill>
            </a:ext>
          </a:extLst>
        </p:spPr>
      </p:pic>
      <p:sp>
        <p:nvSpPr>
          <p:cNvPr id="3115" name="Text Box 43">
            <a:extLst>
              <a:ext uri="{FF2B5EF4-FFF2-40B4-BE49-F238E27FC236}">
                <a16:creationId xmlns:a16="http://schemas.microsoft.com/office/drawing/2014/main" id="{2855F29C-E346-36E2-BF00-A81ABC7B70B7}"/>
              </a:ext>
            </a:extLst>
          </p:cNvPr>
          <p:cNvSpPr txBox="1">
            <a:spLocks noChangeArrowheads="1"/>
          </p:cNvSpPr>
          <p:nvPr/>
        </p:nvSpPr>
        <p:spPr bwMode="auto">
          <a:xfrm rot="21079886">
            <a:off x="1212444" y="4191000"/>
            <a:ext cx="3934506" cy="1815882"/>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r>
              <a:rPr lang="en-US" altLang="en-US" sz="2800" dirty="0" err="1">
                <a:solidFill>
                  <a:schemeClr val="bg1"/>
                </a:solidFill>
                <a:latin typeface="Ravie" panose="04040805050809020602" pitchFamily="82" charset="0"/>
              </a:rPr>
              <a:t>Textos</a:t>
            </a:r>
            <a:r>
              <a:rPr lang="en-US" altLang="en-US" sz="2800" dirty="0">
                <a:solidFill>
                  <a:schemeClr val="bg1"/>
                </a:solidFill>
                <a:latin typeface="Ravie" panose="04040805050809020602" pitchFamily="82" charset="0"/>
              </a:rPr>
              <a:t> Claves</a:t>
            </a:r>
          </a:p>
          <a:p>
            <a:pPr algn="ctr"/>
            <a:r>
              <a:rPr lang="en-US" altLang="en-US" sz="2800" dirty="0">
                <a:solidFill>
                  <a:schemeClr val="bg1"/>
                </a:solidFill>
                <a:latin typeface="Ravie" panose="04040805050809020602" pitchFamily="82" charset="0"/>
              </a:rPr>
              <a:t>del</a:t>
            </a:r>
          </a:p>
          <a:p>
            <a:pPr algn="ctr"/>
            <a:r>
              <a:rPr lang="en-US" altLang="en-US" sz="2800" dirty="0" err="1">
                <a:solidFill>
                  <a:schemeClr val="bg1"/>
                </a:solidFill>
                <a:latin typeface="Ravie" panose="04040805050809020602" pitchFamily="82" charset="0"/>
              </a:rPr>
              <a:t>Antiguo</a:t>
            </a:r>
            <a:r>
              <a:rPr lang="en-US" altLang="en-US" sz="2800" dirty="0">
                <a:solidFill>
                  <a:schemeClr val="bg1"/>
                </a:solidFill>
                <a:latin typeface="Ravie" panose="04040805050809020602" pitchFamily="82" charset="0"/>
              </a:rPr>
              <a:t> </a:t>
            </a:r>
            <a:r>
              <a:rPr lang="en-US" altLang="en-US" sz="2800" dirty="0" err="1">
                <a:solidFill>
                  <a:schemeClr val="bg1"/>
                </a:solidFill>
                <a:latin typeface="Ravie" panose="04040805050809020602" pitchFamily="82" charset="0"/>
              </a:rPr>
              <a:t>Pacto</a:t>
            </a:r>
            <a:endParaRPr lang="en-US" altLang="en-US" sz="2800" dirty="0">
              <a:solidFill>
                <a:schemeClr val="bg1"/>
              </a:solidFill>
              <a:latin typeface="Ravie" panose="04040805050809020602" pitchFamily="82" charset="0"/>
            </a:endParaRPr>
          </a:p>
          <a:p>
            <a:pPr algn="ctr"/>
            <a:endParaRPr lang="en-US" altLang="en-US" sz="2800" dirty="0">
              <a:solidFill>
                <a:schemeClr val="bg1"/>
              </a:solidFill>
              <a:latin typeface="Ravie" panose="04040805050809020602" pitchFamily="82" charset="0"/>
            </a:endParaRPr>
          </a:p>
        </p:txBody>
      </p:sp>
      <p:sp>
        <p:nvSpPr>
          <p:cNvPr id="3123" name="Text Box 51">
            <a:extLst>
              <a:ext uri="{FF2B5EF4-FFF2-40B4-BE49-F238E27FC236}">
                <a16:creationId xmlns:a16="http://schemas.microsoft.com/office/drawing/2014/main" id="{2E346DB1-CAA7-34FC-3292-5FA30A500E97}"/>
              </a:ext>
            </a:extLst>
          </p:cNvPr>
          <p:cNvSpPr txBox="1">
            <a:spLocks noChangeArrowheads="1"/>
          </p:cNvSpPr>
          <p:nvPr/>
        </p:nvSpPr>
        <p:spPr bwMode="auto">
          <a:xfrm>
            <a:off x="5943600" y="0"/>
            <a:ext cx="4724400" cy="641350"/>
          </a:xfrm>
          <a:prstGeom prst="rect">
            <a:avLst/>
          </a:prstGeom>
          <a:noFill/>
          <a:ln>
            <a:noFill/>
          </a:ln>
          <a:effectLst>
            <a:outerShdw dist="53882" dir="2700000" algn="ctr" rotWithShape="0">
              <a:srgbClr val="9933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en-US" altLang="en-US" sz="3600">
                <a:solidFill>
                  <a:srgbClr val="FFCC00"/>
                </a:solidFill>
                <a:latin typeface="Ravie" panose="04040805050809020602" pitchFamily="82" charset="0"/>
              </a:rPr>
              <a:t>Que Iluminan</a:t>
            </a:r>
          </a:p>
        </p:txBody>
      </p:sp>
      <p:sp>
        <p:nvSpPr>
          <p:cNvPr id="3124" name="Text Box 52">
            <a:extLst>
              <a:ext uri="{FF2B5EF4-FFF2-40B4-BE49-F238E27FC236}">
                <a16:creationId xmlns:a16="http://schemas.microsoft.com/office/drawing/2014/main" id="{66B71ACC-2B71-09F2-B8C3-7AD66E76CFDC}"/>
              </a:ext>
            </a:extLst>
          </p:cNvPr>
          <p:cNvSpPr txBox="1">
            <a:spLocks noChangeArrowheads="1"/>
          </p:cNvSpPr>
          <p:nvPr/>
        </p:nvSpPr>
        <p:spPr bwMode="auto">
          <a:xfrm>
            <a:off x="5943600" y="762001"/>
            <a:ext cx="4724400" cy="701675"/>
          </a:xfrm>
          <a:prstGeom prst="rect">
            <a:avLst/>
          </a:prstGeom>
          <a:noFill/>
          <a:ln>
            <a:noFill/>
          </a:ln>
          <a:effectLst>
            <a:outerShdw dist="53882" dir="2700000" algn="ctr" rotWithShape="0">
              <a:srgbClr val="FFCC00"/>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en-US" altLang="en-US" sz="4000">
                <a:solidFill>
                  <a:srgbClr val="993300"/>
                </a:solidFill>
                <a:latin typeface="Ravie" panose="04040805050809020602" pitchFamily="82" charset="0"/>
              </a:rPr>
              <a:t>el</a:t>
            </a:r>
          </a:p>
        </p:txBody>
      </p:sp>
      <p:sp>
        <p:nvSpPr>
          <p:cNvPr id="3125" name="Text Box 53">
            <a:extLst>
              <a:ext uri="{FF2B5EF4-FFF2-40B4-BE49-F238E27FC236}">
                <a16:creationId xmlns:a16="http://schemas.microsoft.com/office/drawing/2014/main" id="{FABFBFBE-DADC-30E4-C41E-242CCC21F6D3}"/>
              </a:ext>
            </a:extLst>
          </p:cNvPr>
          <p:cNvSpPr txBox="1">
            <a:spLocks noChangeArrowheads="1"/>
          </p:cNvSpPr>
          <p:nvPr/>
        </p:nvSpPr>
        <p:spPr bwMode="auto">
          <a:xfrm>
            <a:off x="5943600" y="1524001"/>
            <a:ext cx="4724400" cy="701675"/>
          </a:xfrm>
          <a:prstGeom prst="rect">
            <a:avLst/>
          </a:prstGeom>
          <a:noFill/>
          <a:ln>
            <a:noFill/>
          </a:ln>
          <a:effectLst>
            <a:outerShdw dist="53882" dir="2700000" algn="ctr" rotWithShape="0">
              <a:srgbClr val="FFCC00"/>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en-US" altLang="en-US" sz="4000">
                <a:solidFill>
                  <a:srgbClr val="993300"/>
                </a:solidFill>
                <a:latin typeface="Ravie" panose="04040805050809020602" pitchFamily="82" charset="0"/>
              </a:rPr>
              <a:t>Nuevo</a:t>
            </a:r>
          </a:p>
        </p:txBody>
      </p:sp>
      <p:sp>
        <p:nvSpPr>
          <p:cNvPr id="3126" name="Text Box 54">
            <a:extLst>
              <a:ext uri="{FF2B5EF4-FFF2-40B4-BE49-F238E27FC236}">
                <a16:creationId xmlns:a16="http://schemas.microsoft.com/office/drawing/2014/main" id="{2AB6270F-0056-D706-461B-C503741EC335}"/>
              </a:ext>
            </a:extLst>
          </p:cNvPr>
          <p:cNvSpPr txBox="1">
            <a:spLocks noChangeArrowheads="1"/>
          </p:cNvSpPr>
          <p:nvPr/>
        </p:nvSpPr>
        <p:spPr bwMode="auto">
          <a:xfrm>
            <a:off x="5943600" y="2286001"/>
            <a:ext cx="4724400" cy="701675"/>
          </a:xfrm>
          <a:prstGeom prst="rect">
            <a:avLst/>
          </a:prstGeom>
          <a:noFill/>
          <a:ln>
            <a:noFill/>
          </a:ln>
          <a:effectLst>
            <a:outerShdw dist="53882" dir="2700000" algn="ctr" rotWithShape="0">
              <a:srgbClr val="FFCC00"/>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en-US" altLang="en-US" sz="4000">
                <a:solidFill>
                  <a:srgbClr val="993300"/>
                </a:solidFill>
                <a:latin typeface="Ravie" panose="04040805050809020602" pitchFamily="82" charset="0"/>
              </a:rPr>
              <a:t>Pacto</a:t>
            </a:r>
          </a:p>
        </p:txBody>
      </p:sp>
      <p:sp>
        <p:nvSpPr>
          <p:cNvPr id="3128" name="Rectangle 56">
            <a:extLst>
              <a:ext uri="{FF2B5EF4-FFF2-40B4-BE49-F238E27FC236}">
                <a16:creationId xmlns:a16="http://schemas.microsoft.com/office/drawing/2014/main" id="{9AB7BE2B-EA61-9A41-7D7A-478D6F8648D2}"/>
              </a:ext>
            </a:extLst>
          </p:cNvPr>
          <p:cNvSpPr>
            <a:spLocks noChangeArrowheads="1"/>
          </p:cNvSpPr>
          <p:nvPr/>
        </p:nvSpPr>
        <p:spPr bwMode="auto">
          <a:xfrm rot="-468939">
            <a:off x="31433" y="302368"/>
            <a:ext cx="479997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dándonos a conocer el misterio de su voluntad, según su beneplácito, el cual se había propuesto en sí mismo, de reunir todas las cosas en Cristo</a:t>
            </a:r>
          </a:p>
        </p:txBody>
      </p:sp>
      <p:sp>
        <p:nvSpPr>
          <p:cNvPr id="3127" name="Rectangle 55">
            <a:extLst>
              <a:ext uri="{FF2B5EF4-FFF2-40B4-BE49-F238E27FC236}">
                <a16:creationId xmlns:a16="http://schemas.microsoft.com/office/drawing/2014/main" id="{97BF1138-A9DE-EB02-BC49-CE444ED1573A}"/>
              </a:ext>
            </a:extLst>
          </p:cNvPr>
          <p:cNvSpPr>
            <a:spLocks noChangeArrowheads="1"/>
          </p:cNvSpPr>
          <p:nvPr/>
        </p:nvSpPr>
        <p:spPr bwMode="auto">
          <a:xfrm rot="-472102">
            <a:off x="6242462" y="4383748"/>
            <a:ext cx="5510931"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en la dispensación del cumplimiento de los tiempos, así las que están en los cielos, como las que están en la tierra. </a:t>
            </a:r>
            <a:endPar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r>
              <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Ef 1:9-10</a:t>
            </a:r>
          </a:p>
        </p:txBody>
      </p:sp>
    </p:spTree>
    <p:extLst>
      <p:ext uri="{BB962C8B-B14F-4D97-AF65-F5344CB8AC3E}">
        <p14:creationId xmlns:p14="http://schemas.microsoft.com/office/powerpoint/2010/main" val="27845995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nodeType="withEffect">
                                  <p:stCondLst>
                                    <p:cond delay="0"/>
                                  </p:stCondLst>
                                  <p:childTnLst>
                                    <p:anim calcmode="discrete" valueType="str">
                                      <p:cBhvr>
                                        <p:cTn id="6" dur="1000" fill="hold"/>
                                        <p:tgtEl>
                                          <p:spTgt spid="3102"/>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nodeType="withEffect">
                                  <p:stCondLst>
                                    <p:cond delay="0"/>
                                  </p:stCondLst>
                                  <p:childTnLst>
                                    <p:anim calcmode="discrete" valueType="str">
                                      <p:cBhvr>
                                        <p:cTn id="8" dur="1000" fill="hold"/>
                                        <p:tgtEl>
                                          <p:spTgt spid="3103"/>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nodeType="withEffect">
                                  <p:stCondLst>
                                    <p:cond delay="0"/>
                                  </p:stCondLst>
                                  <p:childTnLst>
                                    <p:anim calcmode="discrete" valueType="str">
                                      <p:cBhvr>
                                        <p:cTn id="10" dur="1000" fill="hold"/>
                                        <p:tgtEl>
                                          <p:spTgt spid="3104"/>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nodeType="withEffect">
                                  <p:stCondLst>
                                    <p:cond delay="0"/>
                                  </p:stCondLst>
                                  <p:childTnLst>
                                    <p:anim calcmode="discrete" valueType="str">
                                      <p:cBhvr>
                                        <p:cTn id="12" dur="1000" fill="hold"/>
                                        <p:tgtEl>
                                          <p:spTgt spid="3105"/>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nodeType="withEffect">
                                  <p:stCondLst>
                                    <p:cond delay="0"/>
                                  </p:stCondLst>
                                  <p:childTnLst>
                                    <p:anim calcmode="discrete" valueType="str">
                                      <p:cBhvr>
                                        <p:cTn id="14" dur="1000" fill="hold"/>
                                        <p:tgtEl>
                                          <p:spTgt spid="3106"/>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nodeType="withEffect">
                                  <p:stCondLst>
                                    <p:cond delay="0"/>
                                  </p:stCondLst>
                                  <p:childTnLst>
                                    <p:anim calcmode="discrete" valueType="str">
                                      <p:cBhvr>
                                        <p:cTn id="16" dur="1000" fill="hold"/>
                                        <p:tgtEl>
                                          <p:spTgt spid="3107"/>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nodeType="withEffect">
                                  <p:stCondLst>
                                    <p:cond delay="0"/>
                                  </p:stCondLst>
                                  <p:childTnLst>
                                    <p:anim calcmode="discrete" valueType="str">
                                      <p:cBhvr>
                                        <p:cTn id="18" dur="1000" fill="hold"/>
                                        <p:tgtEl>
                                          <p:spTgt spid="3108"/>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nodeType="withEffect">
                                  <p:stCondLst>
                                    <p:cond delay="0"/>
                                  </p:stCondLst>
                                  <p:childTnLst>
                                    <p:anim calcmode="discrete" valueType="str">
                                      <p:cBhvr>
                                        <p:cTn id="20" dur="1000" fill="hold"/>
                                        <p:tgtEl>
                                          <p:spTgt spid="3109"/>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nodeType="withEffect">
                                  <p:stCondLst>
                                    <p:cond delay="0"/>
                                  </p:stCondLst>
                                  <p:childTnLst>
                                    <p:anim calcmode="discrete" valueType="str">
                                      <p:cBhvr>
                                        <p:cTn id="22" dur="1000" fill="hold"/>
                                        <p:tgtEl>
                                          <p:spTgt spid="3110"/>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nodeType="withEffect">
                                  <p:stCondLst>
                                    <p:cond delay="0"/>
                                  </p:stCondLst>
                                  <p:childTnLst>
                                    <p:anim calcmode="discrete" valueType="str">
                                      <p:cBhvr>
                                        <p:cTn id="24" dur="1000" fill="hold"/>
                                        <p:tgtEl>
                                          <p:spTgt spid="3111"/>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nodeType="withEffect">
                                  <p:stCondLst>
                                    <p:cond delay="0"/>
                                  </p:stCondLst>
                                  <p:childTnLst>
                                    <p:anim calcmode="discrete" valueType="str">
                                      <p:cBhvr>
                                        <p:cTn id="26" dur="1000" fill="hold"/>
                                        <p:tgtEl>
                                          <p:spTgt spid="3112"/>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nodeType="withEffect">
                                  <p:stCondLst>
                                    <p:cond delay="0"/>
                                  </p:stCondLst>
                                  <p:childTnLst>
                                    <p:anim calcmode="discrete" valueType="str">
                                      <p:cBhvr>
                                        <p:cTn id="28" dur="1000" fill="hold"/>
                                        <p:tgtEl>
                                          <p:spTgt spid="310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5" grpId="0"/>
      <p:bldP spid="3123" grpId="0"/>
      <p:bldP spid="3124" grpId="0"/>
      <p:bldP spid="3125" grpId="0"/>
      <p:bldP spid="3126" grpId="0"/>
      <p:bldP spid="3128" grpId="0"/>
      <p:bldP spid="31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Text Box 2">
            <a:extLst>
              <a:ext uri="{FF2B5EF4-FFF2-40B4-BE49-F238E27FC236}">
                <a16:creationId xmlns:a16="http://schemas.microsoft.com/office/drawing/2014/main" id="{EEB9FE6F-E038-B388-337C-5FBB04E4B3CE}"/>
              </a:ext>
            </a:extLst>
          </p:cNvPr>
          <p:cNvSpPr txBox="1">
            <a:spLocks noChangeArrowheads="1"/>
          </p:cNvSpPr>
          <p:nvPr/>
        </p:nvSpPr>
        <p:spPr bwMode="auto">
          <a:xfrm>
            <a:off x="57985" y="1257300"/>
            <a:ext cx="6412089"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Muchos estudiantes de la Biblia tienen un problema con el A.P.  A menudo parece ser un misterio, casi incomprensible.  A pesar de los esfuerzos por entenderlo, esto sigue siendo para ellos sólo una colección casual de libros con los cuales nunca se sienten cómodos.</a:t>
            </a:r>
            <a:endPar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147" name="Text Box 3">
            <a:extLst>
              <a:ext uri="{FF2B5EF4-FFF2-40B4-BE49-F238E27FC236}">
                <a16:creationId xmlns:a16="http://schemas.microsoft.com/office/drawing/2014/main" id="{6899D4B4-635D-A954-1115-D92B906E1794}"/>
              </a:ext>
            </a:extLst>
          </p:cNvPr>
          <p:cNvSpPr txBox="1">
            <a:spLocks noChangeArrowheads="1"/>
          </p:cNvSpPr>
          <p:nvPr/>
        </p:nvSpPr>
        <p:spPr bwMode="auto">
          <a:xfrm>
            <a:off x="0" y="4343400"/>
            <a:ext cx="5257800" cy="2308324"/>
          </a:xfrm>
          <a:prstGeom prst="rect">
            <a:avLst/>
          </a:prstGeom>
          <a:solidFill>
            <a:srgbClr val="DEDEA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ES" altLang="en-US" sz="2400" b="1" dirty="0">
                <a:latin typeface="Tahoma" panose="020B0604030504040204" pitchFamily="34" charset="0"/>
                <a:ea typeface="Tahoma" panose="020B0604030504040204" pitchFamily="34" charset="0"/>
                <a:cs typeface="Tahoma" panose="020B0604030504040204" pitchFamily="34" charset="0"/>
              </a:rPr>
              <a:t>Una causa principal, quizás, es que nunca fueron enseñados a ver la Biblia como una historia unida, una historia con diseño: un diseño que tiene un principio, un medio, y un final.</a:t>
            </a:r>
            <a:endParaRPr lang="en-US" altLang="en-US" sz="2400" b="1" dirty="0">
              <a:latin typeface="Tahoma" panose="020B0604030504040204" pitchFamily="34" charset="0"/>
              <a:ea typeface="Tahoma" panose="020B0604030504040204" pitchFamily="34" charset="0"/>
              <a:cs typeface="Tahoma" panose="020B0604030504040204" pitchFamily="34" charset="0"/>
            </a:endParaRPr>
          </a:p>
        </p:txBody>
      </p:sp>
      <p:pic>
        <p:nvPicPr>
          <p:cNvPr id="6149" name="Picture 5">
            <a:extLst>
              <a:ext uri="{FF2B5EF4-FFF2-40B4-BE49-F238E27FC236}">
                <a16:creationId xmlns:a16="http://schemas.microsoft.com/office/drawing/2014/main" id="{BC39A09D-587D-3C91-B7A2-B010A20510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1" y="685800"/>
            <a:ext cx="1979613" cy="2362200"/>
          </a:xfrm>
          <a:prstGeom prst="rect">
            <a:avLst/>
          </a:prstGeom>
          <a:noFill/>
          <a:extLst>
            <a:ext uri="{909E8E84-426E-40DD-AFC4-6F175D3DCCD1}">
              <a14:hiddenFill xmlns:a14="http://schemas.microsoft.com/office/drawing/2010/main">
                <a:solidFill>
                  <a:srgbClr val="FFFFFF"/>
                </a:solidFill>
              </a14:hiddenFill>
            </a:ext>
          </a:extLst>
        </p:spPr>
      </p:pic>
      <p:sp>
        <p:nvSpPr>
          <p:cNvPr id="6150" name="Text Box 6">
            <a:extLst>
              <a:ext uri="{FF2B5EF4-FFF2-40B4-BE49-F238E27FC236}">
                <a16:creationId xmlns:a16="http://schemas.microsoft.com/office/drawing/2014/main" id="{EDE3EC10-4F22-A661-01F1-0F4D7AB17BBF}"/>
              </a:ext>
            </a:extLst>
          </p:cNvPr>
          <p:cNvSpPr txBox="1">
            <a:spLocks noChangeArrowheads="1"/>
          </p:cNvSpPr>
          <p:nvPr/>
        </p:nvSpPr>
        <p:spPr bwMode="auto">
          <a:xfrm>
            <a:off x="5366327" y="4345770"/>
            <a:ext cx="6825673" cy="2308324"/>
          </a:xfrm>
          <a:prstGeom prst="rect">
            <a:avLst/>
          </a:prstGeom>
          <a:solidFill>
            <a:srgbClr val="DEDEA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ES" altLang="en-US" sz="2400" b="1" dirty="0">
                <a:latin typeface="Tahoma" panose="020B0604030504040204" pitchFamily="34" charset="0"/>
                <a:ea typeface="Tahoma" panose="020B0604030504040204" pitchFamily="34" charset="0"/>
                <a:cs typeface="Tahoma" panose="020B0604030504040204" pitchFamily="34" charset="0"/>
              </a:rPr>
              <a:t>Ellos saben muchas historias individuales y textos aislados, pero no ven el Gran diseño que Dios manifestó allí. Y en las historias que ellos saben, ellos no ven cómo aquellas historias se combinan para formar </a:t>
            </a:r>
            <a:r>
              <a:rPr lang="es-ES" altLang="en-US" sz="2400" b="1" u="sng" dirty="0">
                <a:latin typeface="Tahoma" panose="020B0604030504040204" pitchFamily="34" charset="0"/>
                <a:ea typeface="Tahoma" panose="020B0604030504040204" pitchFamily="34" charset="0"/>
                <a:cs typeface="Tahoma" panose="020B0604030504040204" pitchFamily="34" charset="0"/>
              </a:rPr>
              <a:t>un</a:t>
            </a:r>
            <a:r>
              <a:rPr lang="es-ES" altLang="en-US" sz="2400" b="1" dirty="0">
                <a:latin typeface="Tahoma" panose="020B0604030504040204" pitchFamily="34" charset="0"/>
                <a:ea typeface="Tahoma" panose="020B0604030504040204" pitchFamily="34" charset="0"/>
                <a:cs typeface="Tahoma" panose="020B0604030504040204" pitchFamily="34" charset="0"/>
              </a:rPr>
              <a:t> cuadro completo y perfecto.</a:t>
            </a:r>
            <a:endParaRPr lang="en-US" altLang="en-US" sz="2400" b="1" dirty="0">
              <a:latin typeface="Tahoma" panose="020B0604030504040204" pitchFamily="34" charset="0"/>
              <a:ea typeface="Tahoma" panose="020B0604030504040204" pitchFamily="34" charset="0"/>
              <a:cs typeface="Tahoma" panose="020B0604030504040204" pitchFamily="34" charset="0"/>
            </a:endParaRPr>
          </a:p>
        </p:txBody>
      </p:sp>
      <p:pic>
        <p:nvPicPr>
          <p:cNvPr id="2" name="Picture 4">
            <a:extLst>
              <a:ext uri="{FF2B5EF4-FFF2-40B4-BE49-F238E27FC236}">
                <a16:creationId xmlns:a16="http://schemas.microsoft.com/office/drawing/2014/main" id="{156F86A0-7DF8-124A-82B6-3F90388F1E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2150" y="0"/>
            <a:ext cx="3879850" cy="2514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strips(downLeft)">
                                      <p:cBhvr>
                                        <p:cTn id="7" dur="1000"/>
                                        <p:tgtEl>
                                          <p:spTgt spid="61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6150"/>
                                        </p:tgtEl>
                                        <p:attrNameLst>
                                          <p:attrName>style.visibility</p:attrName>
                                        </p:attrNameLst>
                                      </p:cBhvr>
                                      <p:to>
                                        <p:strVal val="visible"/>
                                      </p:to>
                                    </p:set>
                                    <p:animEffect transition="in" filter="strips(downRight)">
                                      <p:cBhvr>
                                        <p:cTn id="12" dur="10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61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435" name="Text Box 3">
            <a:extLst>
              <a:ext uri="{FF2B5EF4-FFF2-40B4-BE49-F238E27FC236}">
                <a16:creationId xmlns:a16="http://schemas.microsoft.com/office/drawing/2014/main" id="{5E8532B4-AB34-E9E8-38EE-BC4759768877}"/>
              </a:ext>
            </a:extLst>
          </p:cNvPr>
          <p:cNvSpPr txBox="1">
            <a:spLocks noChangeArrowheads="1"/>
          </p:cNvSpPr>
          <p:nvPr/>
        </p:nvSpPr>
        <p:spPr bwMode="auto">
          <a:xfrm>
            <a:off x="5638800" y="3429000"/>
            <a:ext cx="6324600" cy="3323987"/>
          </a:xfrm>
          <a:prstGeom prst="rect">
            <a:avLst/>
          </a:prstGeom>
          <a:noFill/>
          <a:ln>
            <a:noFill/>
          </a:ln>
          <a:effectLst/>
          <a:extLst>
            <a:ext uri="{909E8E84-426E-40DD-AFC4-6F175D3DCCD1}">
              <a14:hiddenFill xmlns:a14="http://schemas.microsoft.com/office/drawing/2010/main">
                <a:solidFill>
                  <a:srgbClr val="DEDEA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95000"/>
              </a:lnSpc>
            </a:pPr>
            <a:r>
              <a:rPr lang="es-ES" altLang="en-US" sz="2400" b="1" u="sng" dirty="0">
                <a:solidFill>
                  <a:srgbClr val="FFFF00"/>
                </a:solidFill>
                <a:latin typeface="Tahoma" panose="020B0604030504040204" pitchFamily="34" charset="0"/>
                <a:ea typeface="Tahoma" panose="020B0604030504040204" pitchFamily="34" charset="0"/>
                <a:cs typeface="Tahoma" panose="020B0604030504040204" pitchFamily="34" charset="0"/>
              </a:rPr>
              <a:t>Bien, aquí está el plan</a:t>
            </a:r>
            <a:r>
              <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a:t>
            </a:r>
            <a:r>
              <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a:t>
            </a:r>
          </a:p>
          <a:p>
            <a:pPr algn="ct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Miraremos varios textos claves </a:t>
            </a:r>
          </a:p>
          <a:p>
            <a:pPr algn="ct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del A.P. que señalan directamente </a:t>
            </a:r>
          </a:p>
          <a:p>
            <a:pPr algn="ct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eventos principales o temas </a:t>
            </a:r>
          </a:p>
          <a:p>
            <a:pPr algn="ct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encontrados en el N.P.</a:t>
            </a:r>
            <a:endPar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lnSpc>
                <a:spcPct val="95000"/>
              </a:lnSpc>
            </a:pPr>
            <a:endPar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lnSpc>
                <a:spcPct val="95000"/>
              </a:lnSpc>
            </a:pP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Mostraremos como aquellos textos se unen al N.P. para iluminar, completar, y ver el cumplimiento del texto del A.P.</a:t>
            </a:r>
            <a:endPar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8436" name="Picture 4">
            <a:extLst>
              <a:ext uri="{FF2B5EF4-FFF2-40B4-BE49-F238E27FC236}">
                <a16:creationId xmlns:a16="http://schemas.microsoft.com/office/drawing/2014/main" id="{28C7FFA4-65C9-3C01-FF3E-CB280DF7D7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2150" y="0"/>
            <a:ext cx="387985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8437" name="Picture 5">
            <a:extLst>
              <a:ext uri="{FF2B5EF4-FFF2-40B4-BE49-F238E27FC236}">
                <a16:creationId xmlns:a16="http://schemas.microsoft.com/office/drawing/2014/main" id="{5532E730-2B22-BFAE-E016-AB6BF8B126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1" y="685800"/>
            <a:ext cx="1979613" cy="2362200"/>
          </a:xfrm>
          <a:prstGeom prst="rect">
            <a:avLst/>
          </a:prstGeom>
          <a:noFill/>
          <a:extLst>
            <a:ext uri="{909E8E84-426E-40DD-AFC4-6F175D3DCCD1}">
              <a14:hiddenFill xmlns:a14="http://schemas.microsoft.com/office/drawing/2010/main">
                <a:solidFill>
                  <a:srgbClr val="FFFFFF"/>
                </a:solidFill>
              </a14:hiddenFill>
            </a:ext>
          </a:extLst>
        </p:spPr>
      </p:pic>
      <p:sp>
        <p:nvSpPr>
          <p:cNvPr id="18438" name="AutoShape 6">
            <a:extLst>
              <a:ext uri="{FF2B5EF4-FFF2-40B4-BE49-F238E27FC236}">
                <a16:creationId xmlns:a16="http://schemas.microsoft.com/office/drawing/2014/main" id="{E9985B83-C155-F2A2-FA8A-625F4EDA60BE}"/>
              </a:ext>
            </a:extLst>
          </p:cNvPr>
          <p:cNvSpPr>
            <a:spLocks noChangeArrowheads="1"/>
          </p:cNvSpPr>
          <p:nvPr/>
        </p:nvSpPr>
        <p:spPr bwMode="auto">
          <a:xfrm>
            <a:off x="228600" y="0"/>
            <a:ext cx="5943600" cy="6858000"/>
          </a:xfrm>
          <a:prstGeom prst="cloudCallout">
            <a:avLst>
              <a:gd name="adj1" fmla="val 62569"/>
              <a:gd name="adj2" fmla="val -22222"/>
            </a:avLst>
          </a:prstGeom>
          <a:solidFill>
            <a:srgbClr val="DEDEA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90000"/>
              </a:lnSpc>
            </a:pPr>
            <a:r>
              <a:rPr lang="es-ES" altLang="en-US" sz="2400" b="1" dirty="0">
                <a:latin typeface="Tahoma" panose="020B0604030504040204" pitchFamily="34" charset="0"/>
                <a:ea typeface="Tahoma" panose="020B0604030504040204" pitchFamily="34" charset="0"/>
                <a:cs typeface="Tahoma" panose="020B0604030504040204" pitchFamily="34" charset="0"/>
              </a:rPr>
              <a:t>Me ayudaría si yo supiera mejor como juntar todas las partes. Tal vez podemos estudiar algunos textos principales del A.P. que iluminan la enseñanza del N.P., mostrándome que muchas partes, escritas durante muchos siglos, realmente nos cuentan una gran historia.</a:t>
            </a:r>
            <a:endParaRPr lang="en-US" altLang="en-US" sz="2400" b="1"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18438"/>
                                        </p:tgtEl>
                                        <p:attrNameLst>
                                          <p:attrName>style.visibility</p:attrName>
                                        </p:attrNameLst>
                                      </p:cBhvr>
                                      <p:to>
                                        <p:strVal val="visible"/>
                                      </p:to>
                                    </p:set>
                                    <p:animEffect transition="in" filter="dissolve">
                                      <p:cBhvr>
                                        <p:cTn id="7" dur="1000"/>
                                        <p:tgtEl>
                                          <p:spTgt spid="184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iterate type="wd">
                                    <p:tmPct val="1000"/>
                                  </p:iterate>
                                  <p:childTnLst>
                                    <p:set>
                                      <p:cBhvr>
                                        <p:cTn id="11" dur="1" fill="hold">
                                          <p:stCondLst>
                                            <p:cond delay="0"/>
                                          </p:stCondLst>
                                        </p:cTn>
                                        <p:tgtEl>
                                          <p:spTgt spid="18435">
                                            <p:txEl>
                                              <p:pRg st="0" end="0"/>
                                            </p:txEl>
                                          </p:spTgt>
                                        </p:tgtEl>
                                        <p:attrNameLst>
                                          <p:attrName>style.visibility</p:attrName>
                                        </p:attrNameLst>
                                      </p:cBhvr>
                                      <p:to>
                                        <p:strVal val="visible"/>
                                      </p:to>
                                    </p:set>
                                    <p:animEffect transition="in" filter="wipe(up)">
                                      <p:cBhvr>
                                        <p:cTn id="12" dur="1000"/>
                                        <p:tgtEl>
                                          <p:spTgt spid="18435">
                                            <p:txEl>
                                              <p:pRg st="0" end="0"/>
                                            </p:txEl>
                                          </p:spTgt>
                                        </p:tgtEl>
                                      </p:cBhvr>
                                    </p:animEffect>
                                  </p:childTnLst>
                                </p:cTn>
                              </p:par>
                              <p:par>
                                <p:cTn id="13" presetID="22" presetClass="entr" presetSubtype="1" fill="hold" nodeType="withEffect">
                                  <p:stCondLst>
                                    <p:cond delay="0"/>
                                  </p:stCondLst>
                                  <p:iterate type="wd">
                                    <p:tmPct val="1000"/>
                                  </p:iterate>
                                  <p:childTnLst>
                                    <p:set>
                                      <p:cBhvr>
                                        <p:cTn id="14" dur="1" fill="hold">
                                          <p:stCondLst>
                                            <p:cond delay="0"/>
                                          </p:stCondLst>
                                        </p:cTn>
                                        <p:tgtEl>
                                          <p:spTgt spid="18435">
                                            <p:txEl>
                                              <p:pRg st="1" end="1"/>
                                            </p:txEl>
                                          </p:spTgt>
                                        </p:tgtEl>
                                        <p:attrNameLst>
                                          <p:attrName>style.visibility</p:attrName>
                                        </p:attrNameLst>
                                      </p:cBhvr>
                                      <p:to>
                                        <p:strVal val="visible"/>
                                      </p:to>
                                    </p:set>
                                    <p:animEffect transition="in" filter="wipe(up)">
                                      <p:cBhvr>
                                        <p:cTn id="15" dur="1000"/>
                                        <p:tgtEl>
                                          <p:spTgt spid="18435">
                                            <p:txEl>
                                              <p:pRg st="1" end="1"/>
                                            </p:txEl>
                                          </p:spTgt>
                                        </p:tgtEl>
                                      </p:cBhvr>
                                    </p:animEffect>
                                  </p:childTnLst>
                                </p:cTn>
                              </p:par>
                              <p:par>
                                <p:cTn id="16" presetID="22" presetClass="entr" presetSubtype="1" fill="hold" nodeType="withEffect">
                                  <p:stCondLst>
                                    <p:cond delay="0"/>
                                  </p:stCondLst>
                                  <p:iterate type="wd">
                                    <p:tmPct val="1000"/>
                                  </p:iterate>
                                  <p:childTnLst>
                                    <p:set>
                                      <p:cBhvr>
                                        <p:cTn id="17" dur="1" fill="hold">
                                          <p:stCondLst>
                                            <p:cond delay="0"/>
                                          </p:stCondLst>
                                        </p:cTn>
                                        <p:tgtEl>
                                          <p:spTgt spid="18435">
                                            <p:txEl>
                                              <p:pRg st="2" end="2"/>
                                            </p:txEl>
                                          </p:spTgt>
                                        </p:tgtEl>
                                        <p:attrNameLst>
                                          <p:attrName>style.visibility</p:attrName>
                                        </p:attrNameLst>
                                      </p:cBhvr>
                                      <p:to>
                                        <p:strVal val="visible"/>
                                      </p:to>
                                    </p:set>
                                    <p:animEffect transition="in" filter="wipe(up)">
                                      <p:cBhvr>
                                        <p:cTn id="18" dur="1000"/>
                                        <p:tgtEl>
                                          <p:spTgt spid="18435">
                                            <p:txEl>
                                              <p:pRg st="2" end="2"/>
                                            </p:txEl>
                                          </p:spTgt>
                                        </p:tgtEl>
                                      </p:cBhvr>
                                    </p:animEffect>
                                  </p:childTnLst>
                                </p:cTn>
                              </p:par>
                              <p:par>
                                <p:cTn id="19" presetID="22" presetClass="entr" presetSubtype="1" fill="hold" nodeType="withEffect">
                                  <p:stCondLst>
                                    <p:cond delay="0"/>
                                  </p:stCondLst>
                                  <p:iterate type="wd">
                                    <p:tmPct val="1000"/>
                                  </p:iterate>
                                  <p:childTnLst>
                                    <p:set>
                                      <p:cBhvr>
                                        <p:cTn id="20" dur="1" fill="hold">
                                          <p:stCondLst>
                                            <p:cond delay="0"/>
                                          </p:stCondLst>
                                        </p:cTn>
                                        <p:tgtEl>
                                          <p:spTgt spid="18435">
                                            <p:txEl>
                                              <p:pRg st="3" end="3"/>
                                            </p:txEl>
                                          </p:spTgt>
                                        </p:tgtEl>
                                        <p:attrNameLst>
                                          <p:attrName>style.visibility</p:attrName>
                                        </p:attrNameLst>
                                      </p:cBhvr>
                                      <p:to>
                                        <p:strVal val="visible"/>
                                      </p:to>
                                    </p:set>
                                    <p:animEffect transition="in" filter="wipe(up)">
                                      <p:cBhvr>
                                        <p:cTn id="21" dur="1000"/>
                                        <p:tgtEl>
                                          <p:spTgt spid="18435">
                                            <p:txEl>
                                              <p:pRg st="3" end="3"/>
                                            </p:txEl>
                                          </p:spTgt>
                                        </p:tgtEl>
                                      </p:cBhvr>
                                    </p:animEffect>
                                  </p:childTnLst>
                                </p:cTn>
                              </p:par>
                              <p:par>
                                <p:cTn id="22" presetID="22" presetClass="entr" presetSubtype="1" fill="hold" nodeType="withEffect">
                                  <p:stCondLst>
                                    <p:cond delay="0"/>
                                  </p:stCondLst>
                                  <p:iterate type="wd">
                                    <p:tmPct val="1000"/>
                                  </p:iterate>
                                  <p:childTnLst>
                                    <p:set>
                                      <p:cBhvr>
                                        <p:cTn id="23" dur="1" fill="hold">
                                          <p:stCondLst>
                                            <p:cond delay="0"/>
                                          </p:stCondLst>
                                        </p:cTn>
                                        <p:tgtEl>
                                          <p:spTgt spid="18435">
                                            <p:txEl>
                                              <p:pRg st="4" end="4"/>
                                            </p:txEl>
                                          </p:spTgt>
                                        </p:tgtEl>
                                        <p:attrNameLst>
                                          <p:attrName>style.visibility</p:attrName>
                                        </p:attrNameLst>
                                      </p:cBhvr>
                                      <p:to>
                                        <p:strVal val="visible"/>
                                      </p:to>
                                    </p:set>
                                    <p:animEffect transition="in" filter="wipe(up)">
                                      <p:cBhvr>
                                        <p:cTn id="24" dur="1000"/>
                                        <p:tgtEl>
                                          <p:spTgt spid="18435">
                                            <p:txEl>
                                              <p:pRg st="4" end="4"/>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1" fill="hold" nodeType="clickEffect">
                                  <p:stCondLst>
                                    <p:cond delay="0"/>
                                  </p:stCondLst>
                                  <p:iterate type="wd">
                                    <p:tmPct val="1000"/>
                                  </p:iterate>
                                  <p:childTnLst>
                                    <p:set>
                                      <p:cBhvr>
                                        <p:cTn id="28" dur="1" fill="hold">
                                          <p:stCondLst>
                                            <p:cond delay="0"/>
                                          </p:stCondLst>
                                        </p:cTn>
                                        <p:tgtEl>
                                          <p:spTgt spid="18435">
                                            <p:txEl>
                                              <p:pRg st="6" end="6"/>
                                            </p:txEl>
                                          </p:spTgt>
                                        </p:tgtEl>
                                        <p:attrNameLst>
                                          <p:attrName>style.visibility</p:attrName>
                                        </p:attrNameLst>
                                      </p:cBhvr>
                                      <p:to>
                                        <p:strVal val="visible"/>
                                      </p:to>
                                    </p:set>
                                    <p:animEffect transition="in" filter="wipe(up)">
                                      <p:cBhvr>
                                        <p:cTn id="29" dur="1000"/>
                                        <p:tgtEl>
                                          <p:spTgt spid="184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7">
            <a:extLst>
              <a:ext uri="{FF2B5EF4-FFF2-40B4-BE49-F238E27FC236}">
                <a16:creationId xmlns:a16="http://schemas.microsoft.com/office/drawing/2014/main" id="{40A2B9A7-239F-8AF8-E749-A7C453DDC1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5" y="2835874"/>
            <a:ext cx="5135561" cy="3962400"/>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a:extLst>
              <a:ext uri="{FF2B5EF4-FFF2-40B4-BE49-F238E27FC236}">
                <a16:creationId xmlns:a16="http://schemas.microsoft.com/office/drawing/2014/main" id="{70FABD29-BA65-9024-586D-D8A7082BBC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63422">
            <a:off x="3962401" y="533400"/>
            <a:ext cx="2843213" cy="5638800"/>
          </a:xfrm>
          <a:prstGeom prst="rect">
            <a:avLst/>
          </a:prstGeom>
          <a:noFill/>
          <a:extLst>
            <a:ext uri="{909E8E84-426E-40DD-AFC4-6F175D3DCCD1}">
              <a14:hiddenFill xmlns:a14="http://schemas.microsoft.com/office/drawing/2010/main">
                <a:solidFill>
                  <a:srgbClr val="FFFFFF"/>
                </a:solidFill>
              </a14:hiddenFill>
            </a:ext>
          </a:extLst>
        </p:spPr>
      </p:pic>
      <p:pic>
        <p:nvPicPr>
          <p:cNvPr id="19459" name="Picture 3">
            <a:extLst>
              <a:ext uri="{FF2B5EF4-FFF2-40B4-BE49-F238E27FC236}">
                <a16:creationId xmlns:a16="http://schemas.microsoft.com/office/drawing/2014/main" id="{E5885B64-E621-EAFE-8584-CB076E4A10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063" t="16667" r="6250" b="8333"/>
          <a:stretch>
            <a:fillRect/>
          </a:stretch>
        </p:blipFill>
        <p:spPr bwMode="auto">
          <a:xfrm>
            <a:off x="6096000" y="533401"/>
            <a:ext cx="4038600" cy="2849563"/>
          </a:xfrm>
          <a:prstGeom prst="rect">
            <a:avLst/>
          </a:prstGeom>
          <a:noFill/>
          <a:extLst>
            <a:ext uri="{909E8E84-426E-40DD-AFC4-6F175D3DCCD1}">
              <a14:hiddenFill xmlns:a14="http://schemas.microsoft.com/office/drawing/2010/main">
                <a:solidFill>
                  <a:srgbClr val="FFFFFF"/>
                </a:solidFill>
              </a14:hiddenFill>
            </a:ext>
          </a:extLst>
        </p:spPr>
      </p:pic>
      <p:sp>
        <p:nvSpPr>
          <p:cNvPr id="19460" name="Oval 4">
            <a:extLst>
              <a:ext uri="{FF2B5EF4-FFF2-40B4-BE49-F238E27FC236}">
                <a16:creationId xmlns:a16="http://schemas.microsoft.com/office/drawing/2014/main" id="{58745574-AAAA-3AD5-9073-B0C6DECC1525}"/>
              </a:ext>
            </a:extLst>
          </p:cNvPr>
          <p:cNvSpPr>
            <a:spLocks noChangeArrowheads="1"/>
          </p:cNvSpPr>
          <p:nvPr/>
        </p:nvSpPr>
        <p:spPr bwMode="auto">
          <a:xfrm>
            <a:off x="5638800" y="152400"/>
            <a:ext cx="5029200" cy="3886200"/>
          </a:xfrm>
          <a:prstGeom prst="ellipse">
            <a:avLst/>
          </a:prstGeom>
          <a:gradFill rotWithShape="1">
            <a:gsLst>
              <a:gs pos="0">
                <a:srgbClr val="FFFF00">
                  <a:alpha val="48000"/>
                </a:srgbClr>
              </a:gs>
              <a:gs pos="100000">
                <a:srgbClr val="FFFF00">
                  <a:alpha val="48000"/>
                </a:srgbClr>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1" name="Line 5">
            <a:extLst>
              <a:ext uri="{FF2B5EF4-FFF2-40B4-BE49-F238E27FC236}">
                <a16:creationId xmlns:a16="http://schemas.microsoft.com/office/drawing/2014/main" id="{7C00AD58-21C1-3F67-1C4E-251B3F2127EF}"/>
              </a:ext>
            </a:extLst>
          </p:cNvPr>
          <p:cNvSpPr>
            <a:spLocks noChangeShapeType="1"/>
          </p:cNvSpPr>
          <p:nvPr/>
        </p:nvSpPr>
        <p:spPr bwMode="auto">
          <a:xfrm flipV="1">
            <a:off x="2667000" y="914400"/>
            <a:ext cx="3505200" cy="25146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2" name="Line 6">
            <a:extLst>
              <a:ext uri="{FF2B5EF4-FFF2-40B4-BE49-F238E27FC236}">
                <a16:creationId xmlns:a16="http://schemas.microsoft.com/office/drawing/2014/main" id="{6F4D8476-D554-05C7-63E9-F3FCF2E31F7D}"/>
              </a:ext>
            </a:extLst>
          </p:cNvPr>
          <p:cNvSpPr>
            <a:spLocks noChangeShapeType="1"/>
          </p:cNvSpPr>
          <p:nvPr/>
        </p:nvSpPr>
        <p:spPr bwMode="auto">
          <a:xfrm flipV="1">
            <a:off x="2743200" y="1828800"/>
            <a:ext cx="2895600" cy="18288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3" name="Line 7">
            <a:extLst>
              <a:ext uri="{FF2B5EF4-FFF2-40B4-BE49-F238E27FC236}">
                <a16:creationId xmlns:a16="http://schemas.microsoft.com/office/drawing/2014/main" id="{368D7B93-B5B1-3D26-8B19-8AE1F831D6CC}"/>
              </a:ext>
            </a:extLst>
          </p:cNvPr>
          <p:cNvSpPr>
            <a:spLocks noChangeShapeType="1"/>
          </p:cNvSpPr>
          <p:nvPr/>
        </p:nvSpPr>
        <p:spPr bwMode="auto">
          <a:xfrm flipV="1">
            <a:off x="2895600" y="2438400"/>
            <a:ext cx="2743200" cy="16764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4" name="Line 8">
            <a:extLst>
              <a:ext uri="{FF2B5EF4-FFF2-40B4-BE49-F238E27FC236}">
                <a16:creationId xmlns:a16="http://schemas.microsoft.com/office/drawing/2014/main" id="{32112D8D-41DC-2A6E-7C28-C6B649494E5A}"/>
              </a:ext>
            </a:extLst>
          </p:cNvPr>
          <p:cNvSpPr>
            <a:spLocks noChangeShapeType="1"/>
          </p:cNvSpPr>
          <p:nvPr/>
        </p:nvSpPr>
        <p:spPr bwMode="auto">
          <a:xfrm flipV="1">
            <a:off x="5029200" y="2743200"/>
            <a:ext cx="838200" cy="5334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5" name="Line 9">
            <a:extLst>
              <a:ext uri="{FF2B5EF4-FFF2-40B4-BE49-F238E27FC236}">
                <a16:creationId xmlns:a16="http://schemas.microsoft.com/office/drawing/2014/main" id="{E7567421-5D81-28A5-9A35-B3A6185D0F88}"/>
              </a:ext>
            </a:extLst>
          </p:cNvPr>
          <p:cNvSpPr>
            <a:spLocks noChangeShapeType="1"/>
          </p:cNvSpPr>
          <p:nvPr/>
        </p:nvSpPr>
        <p:spPr bwMode="auto">
          <a:xfrm flipV="1">
            <a:off x="5181600" y="3352800"/>
            <a:ext cx="1066800" cy="7620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6" name="Line 10">
            <a:extLst>
              <a:ext uri="{FF2B5EF4-FFF2-40B4-BE49-F238E27FC236}">
                <a16:creationId xmlns:a16="http://schemas.microsoft.com/office/drawing/2014/main" id="{FBD5FD6A-DF8A-921C-F2A5-E8947ACC45EC}"/>
              </a:ext>
            </a:extLst>
          </p:cNvPr>
          <p:cNvSpPr>
            <a:spLocks noChangeShapeType="1"/>
          </p:cNvSpPr>
          <p:nvPr/>
        </p:nvSpPr>
        <p:spPr bwMode="auto">
          <a:xfrm flipV="1">
            <a:off x="5029200" y="3657600"/>
            <a:ext cx="1676400" cy="9906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7" name="Line 11">
            <a:extLst>
              <a:ext uri="{FF2B5EF4-FFF2-40B4-BE49-F238E27FC236}">
                <a16:creationId xmlns:a16="http://schemas.microsoft.com/office/drawing/2014/main" id="{0FF6CBC0-8693-5EB2-1919-E77598953899}"/>
              </a:ext>
            </a:extLst>
          </p:cNvPr>
          <p:cNvSpPr>
            <a:spLocks noChangeShapeType="1"/>
          </p:cNvSpPr>
          <p:nvPr/>
        </p:nvSpPr>
        <p:spPr bwMode="auto">
          <a:xfrm flipV="1">
            <a:off x="4953000" y="3886200"/>
            <a:ext cx="2209800" cy="12192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8" name="Line 12">
            <a:extLst>
              <a:ext uri="{FF2B5EF4-FFF2-40B4-BE49-F238E27FC236}">
                <a16:creationId xmlns:a16="http://schemas.microsoft.com/office/drawing/2014/main" id="{A7769016-AE98-21B4-E9DA-EEF7CA91148A}"/>
              </a:ext>
            </a:extLst>
          </p:cNvPr>
          <p:cNvSpPr>
            <a:spLocks noChangeShapeType="1"/>
          </p:cNvSpPr>
          <p:nvPr/>
        </p:nvSpPr>
        <p:spPr bwMode="auto">
          <a:xfrm flipV="1">
            <a:off x="4953000" y="3962400"/>
            <a:ext cx="2667000" cy="16764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9" name="Line 13">
            <a:extLst>
              <a:ext uri="{FF2B5EF4-FFF2-40B4-BE49-F238E27FC236}">
                <a16:creationId xmlns:a16="http://schemas.microsoft.com/office/drawing/2014/main" id="{3457BF55-8AFD-AA1B-8C19-180C08F098A5}"/>
              </a:ext>
            </a:extLst>
          </p:cNvPr>
          <p:cNvSpPr>
            <a:spLocks noChangeShapeType="1"/>
          </p:cNvSpPr>
          <p:nvPr/>
        </p:nvSpPr>
        <p:spPr bwMode="auto">
          <a:xfrm flipV="1">
            <a:off x="5029200" y="4038600"/>
            <a:ext cx="3276600" cy="19812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0" name="Line 14">
            <a:extLst>
              <a:ext uri="{FF2B5EF4-FFF2-40B4-BE49-F238E27FC236}">
                <a16:creationId xmlns:a16="http://schemas.microsoft.com/office/drawing/2014/main" id="{98939DA4-E443-31CD-31C7-831F082D9D5C}"/>
              </a:ext>
            </a:extLst>
          </p:cNvPr>
          <p:cNvSpPr>
            <a:spLocks noChangeShapeType="1"/>
          </p:cNvSpPr>
          <p:nvPr/>
        </p:nvSpPr>
        <p:spPr bwMode="auto">
          <a:xfrm flipV="1">
            <a:off x="5105400" y="3581400"/>
            <a:ext cx="4724400" cy="26670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1" name="Line 15">
            <a:extLst>
              <a:ext uri="{FF2B5EF4-FFF2-40B4-BE49-F238E27FC236}">
                <a16:creationId xmlns:a16="http://schemas.microsoft.com/office/drawing/2014/main" id="{95D7D67D-43A9-3244-594D-3C0833D10C17}"/>
              </a:ext>
            </a:extLst>
          </p:cNvPr>
          <p:cNvSpPr>
            <a:spLocks noChangeShapeType="1"/>
          </p:cNvSpPr>
          <p:nvPr/>
        </p:nvSpPr>
        <p:spPr bwMode="auto">
          <a:xfrm flipV="1">
            <a:off x="5029200" y="3048000"/>
            <a:ext cx="990600" cy="6858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3" name="Text Box 17">
            <a:extLst>
              <a:ext uri="{FF2B5EF4-FFF2-40B4-BE49-F238E27FC236}">
                <a16:creationId xmlns:a16="http://schemas.microsoft.com/office/drawing/2014/main" id="{79A68D7B-7B4B-097D-46A8-EB36D72D7C4B}"/>
              </a:ext>
            </a:extLst>
          </p:cNvPr>
          <p:cNvSpPr txBox="1">
            <a:spLocks noChangeArrowheads="1"/>
          </p:cNvSpPr>
          <p:nvPr/>
        </p:nvSpPr>
        <p:spPr bwMode="auto">
          <a:xfrm>
            <a:off x="33036" y="3863196"/>
            <a:ext cx="4876800" cy="2086725"/>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80000"/>
              </a:lnSpc>
            </a:pPr>
            <a:r>
              <a:rPr lang="en-US" altLang="en-US" sz="2700" dirty="0">
                <a:solidFill>
                  <a:schemeClr val="bg1"/>
                </a:solidFill>
                <a:latin typeface="Tahoma" panose="020B0604030504040204" pitchFamily="34" charset="0"/>
                <a:ea typeface="Tahoma" panose="020B0604030504040204" pitchFamily="34" charset="0"/>
                <a:cs typeface="Tahoma" panose="020B0604030504040204" pitchFamily="34" charset="0"/>
              </a:rPr>
              <a:t>G</a:t>
            </a:r>
            <a:r>
              <a:rPr lang="es-CO" altLang="en-US" sz="2700" dirty="0">
                <a:solidFill>
                  <a:schemeClr val="bg1"/>
                </a:solidFill>
                <a:latin typeface="Tahoma" panose="020B0604030504040204" pitchFamily="34" charset="0"/>
                <a:ea typeface="Tahoma" panose="020B0604030504040204" pitchFamily="34" charset="0"/>
                <a:cs typeface="Tahoma" panose="020B0604030504040204" pitchFamily="34" charset="0"/>
              </a:rPr>
              <a:t>é</a:t>
            </a:r>
            <a:r>
              <a:rPr lang="en-US" altLang="en-US" sz="2700" dirty="0">
                <a:solidFill>
                  <a:schemeClr val="bg1"/>
                </a:solidFill>
                <a:latin typeface="Tahoma" panose="020B0604030504040204" pitchFamily="34" charset="0"/>
                <a:ea typeface="Tahoma" panose="020B0604030504040204" pitchFamily="34" charset="0"/>
                <a:cs typeface="Tahoma" panose="020B0604030504040204" pitchFamily="34" charset="0"/>
              </a:rPr>
              <a:t>n. 3; 12 &amp; 22</a:t>
            </a:r>
          </a:p>
          <a:p>
            <a:pPr algn="ctr">
              <a:lnSpc>
                <a:spcPct val="80000"/>
              </a:lnSpc>
            </a:pPr>
            <a:r>
              <a:rPr lang="en-US" altLang="en-US" sz="2700" dirty="0">
                <a:solidFill>
                  <a:schemeClr val="bg1"/>
                </a:solidFill>
                <a:latin typeface="Tahoma" panose="020B0604030504040204" pitchFamily="34" charset="0"/>
                <a:ea typeface="Tahoma" panose="020B0604030504040204" pitchFamily="34" charset="0"/>
                <a:cs typeface="Tahoma" panose="020B0604030504040204" pitchFamily="34" charset="0"/>
              </a:rPr>
              <a:t>Ex 24:1-11; 31</a:t>
            </a:r>
          </a:p>
          <a:p>
            <a:pPr algn="ctr">
              <a:lnSpc>
                <a:spcPct val="80000"/>
              </a:lnSpc>
            </a:pPr>
            <a:r>
              <a:rPr lang="en-US" altLang="en-US" sz="2700" dirty="0">
                <a:solidFill>
                  <a:schemeClr val="bg1"/>
                </a:solidFill>
                <a:latin typeface="Tahoma" panose="020B0604030504040204" pitchFamily="34" charset="0"/>
                <a:ea typeface="Tahoma" panose="020B0604030504040204" pitchFamily="34" charset="0"/>
                <a:cs typeface="Tahoma" panose="020B0604030504040204" pitchFamily="34" charset="0"/>
              </a:rPr>
              <a:t>Lev. 7:26f; 16</a:t>
            </a:r>
          </a:p>
          <a:p>
            <a:pPr algn="ctr">
              <a:lnSpc>
                <a:spcPct val="80000"/>
              </a:lnSpc>
            </a:pPr>
            <a:r>
              <a:rPr lang="en-US" altLang="en-US" sz="2700" dirty="0">
                <a:solidFill>
                  <a:schemeClr val="bg1"/>
                </a:solidFill>
                <a:latin typeface="Tahoma" panose="020B0604030504040204" pitchFamily="34" charset="0"/>
                <a:ea typeface="Tahoma" panose="020B0604030504040204" pitchFamily="34" charset="0"/>
                <a:cs typeface="Tahoma" panose="020B0604030504040204" pitchFamily="34" charset="0"/>
              </a:rPr>
              <a:t>2 Sam 7;  Sal 2, 110</a:t>
            </a:r>
          </a:p>
          <a:p>
            <a:pPr algn="ctr">
              <a:lnSpc>
                <a:spcPct val="80000"/>
              </a:lnSpc>
            </a:pPr>
            <a:r>
              <a:rPr lang="en-US" altLang="en-US" sz="2700" dirty="0">
                <a:solidFill>
                  <a:schemeClr val="bg1"/>
                </a:solidFill>
                <a:latin typeface="Tahoma" panose="020B0604030504040204" pitchFamily="34" charset="0"/>
                <a:ea typeface="Tahoma" panose="020B0604030504040204" pitchFamily="34" charset="0"/>
                <a:cs typeface="Tahoma" panose="020B0604030504040204" pitchFamily="34" charset="0"/>
              </a:rPr>
              <a:t>Isa 2, 11, 42, 53</a:t>
            </a:r>
          </a:p>
          <a:p>
            <a:pPr algn="ctr">
              <a:lnSpc>
                <a:spcPct val="80000"/>
              </a:lnSpc>
            </a:pPr>
            <a:r>
              <a:rPr lang="en-US" altLang="en-US" sz="2700" dirty="0">
                <a:solidFill>
                  <a:schemeClr val="bg1"/>
                </a:solidFill>
                <a:latin typeface="Tahoma" panose="020B0604030504040204" pitchFamily="34" charset="0"/>
                <a:ea typeface="Tahoma" panose="020B0604030504040204" pitchFamily="34" charset="0"/>
                <a:cs typeface="Tahoma" panose="020B0604030504040204" pitchFamily="34" charset="0"/>
              </a:rPr>
              <a:t>Jer. 31; Joel 2-3; Mal. 3</a:t>
            </a:r>
          </a:p>
        </p:txBody>
      </p:sp>
      <p:sp>
        <p:nvSpPr>
          <p:cNvPr id="19476" name="Text Box 20">
            <a:extLst>
              <a:ext uri="{FF2B5EF4-FFF2-40B4-BE49-F238E27FC236}">
                <a16:creationId xmlns:a16="http://schemas.microsoft.com/office/drawing/2014/main" id="{D85D5A51-0813-2891-CF3E-03C93BE91B97}"/>
              </a:ext>
            </a:extLst>
          </p:cNvPr>
          <p:cNvSpPr txBox="1">
            <a:spLocks noChangeArrowheads="1"/>
          </p:cNvSpPr>
          <p:nvPr/>
        </p:nvSpPr>
        <p:spPr bwMode="auto">
          <a:xfrm>
            <a:off x="5943600" y="0"/>
            <a:ext cx="4724400" cy="641350"/>
          </a:xfrm>
          <a:prstGeom prst="rect">
            <a:avLst/>
          </a:prstGeom>
          <a:noFill/>
          <a:ln>
            <a:noFill/>
          </a:ln>
          <a:effectLst>
            <a:outerShdw dist="53882" dir="2700000" algn="ctr" rotWithShape="0">
              <a:srgbClr val="9933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en-US" altLang="en-US" sz="3600">
                <a:solidFill>
                  <a:srgbClr val="FFCC00"/>
                </a:solidFill>
                <a:latin typeface="Ravie" panose="04040805050809020602" pitchFamily="82" charset="0"/>
              </a:rPr>
              <a:t>Que Iluminan</a:t>
            </a:r>
          </a:p>
        </p:txBody>
      </p:sp>
      <p:sp>
        <p:nvSpPr>
          <p:cNvPr id="19477" name="Text Box 21">
            <a:extLst>
              <a:ext uri="{FF2B5EF4-FFF2-40B4-BE49-F238E27FC236}">
                <a16:creationId xmlns:a16="http://schemas.microsoft.com/office/drawing/2014/main" id="{64537FA1-059B-EFB8-1CC8-3C19171495E9}"/>
              </a:ext>
            </a:extLst>
          </p:cNvPr>
          <p:cNvSpPr txBox="1">
            <a:spLocks noChangeArrowheads="1"/>
          </p:cNvSpPr>
          <p:nvPr/>
        </p:nvSpPr>
        <p:spPr bwMode="auto">
          <a:xfrm>
            <a:off x="5943600" y="762001"/>
            <a:ext cx="4724400" cy="701675"/>
          </a:xfrm>
          <a:prstGeom prst="rect">
            <a:avLst/>
          </a:prstGeom>
          <a:noFill/>
          <a:ln>
            <a:noFill/>
          </a:ln>
          <a:effectLst>
            <a:outerShdw dist="53882" dir="2700000" algn="ctr" rotWithShape="0">
              <a:srgbClr val="FFCC00"/>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en-US" altLang="en-US" sz="4000">
                <a:solidFill>
                  <a:srgbClr val="993300"/>
                </a:solidFill>
                <a:latin typeface="Ravie" panose="04040805050809020602" pitchFamily="82" charset="0"/>
              </a:rPr>
              <a:t>el</a:t>
            </a:r>
          </a:p>
        </p:txBody>
      </p:sp>
      <p:sp>
        <p:nvSpPr>
          <p:cNvPr id="19478" name="Text Box 22">
            <a:extLst>
              <a:ext uri="{FF2B5EF4-FFF2-40B4-BE49-F238E27FC236}">
                <a16:creationId xmlns:a16="http://schemas.microsoft.com/office/drawing/2014/main" id="{40F1F1E8-1E46-65BE-F24E-946853388686}"/>
              </a:ext>
            </a:extLst>
          </p:cNvPr>
          <p:cNvSpPr txBox="1">
            <a:spLocks noChangeArrowheads="1"/>
          </p:cNvSpPr>
          <p:nvPr/>
        </p:nvSpPr>
        <p:spPr bwMode="auto">
          <a:xfrm>
            <a:off x="5943600" y="1524001"/>
            <a:ext cx="4724400" cy="701675"/>
          </a:xfrm>
          <a:prstGeom prst="rect">
            <a:avLst/>
          </a:prstGeom>
          <a:noFill/>
          <a:ln>
            <a:noFill/>
          </a:ln>
          <a:effectLst>
            <a:outerShdw dist="53882" dir="2700000" algn="ctr" rotWithShape="0">
              <a:srgbClr val="FFCC00"/>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en-US" altLang="en-US" sz="4000">
                <a:solidFill>
                  <a:srgbClr val="993300"/>
                </a:solidFill>
                <a:latin typeface="Ravie" panose="04040805050809020602" pitchFamily="82" charset="0"/>
              </a:rPr>
              <a:t>Nuevo</a:t>
            </a:r>
          </a:p>
        </p:txBody>
      </p:sp>
      <p:sp>
        <p:nvSpPr>
          <p:cNvPr id="19479" name="Text Box 23">
            <a:extLst>
              <a:ext uri="{FF2B5EF4-FFF2-40B4-BE49-F238E27FC236}">
                <a16:creationId xmlns:a16="http://schemas.microsoft.com/office/drawing/2014/main" id="{0D8AA347-7458-8AE7-5C81-4BC0C722D2FA}"/>
              </a:ext>
            </a:extLst>
          </p:cNvPr>
          <p:cNvSpPr txBox="1">
            <a:spLocks noChangeArrowheads="1"/>
          </p:cNvSpPr>
          <p:nvPr/>
        </p:nvSpPr>
        <p:spPr bwMode="auto">
          <a:xfrm>
            <a:off x="5943600" y="2362201"/>
            <a:ext cx="4724400" cy="701675"/>
          </a:xfrm>
          <a:prstGeom prst="rect">
            <a:avLst/>
          </a:prstGeom>
          <a:noFill/>
          <a:ln>
            <a:noFill/>
          </a:ln>
          <a:effectLst>
            <a:outerShdw dist="53882" dir="2700000" algn="ctr" rotWithShape="0">
              <a:srgbClr val="FFCC00"/>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en-US" altLang="en-US" sz="4000">
                <a:solidFill>
                  <a:srgbClr val="993300"/>
                </a:solidFill>
                <a:latin typeface="Ravie" panose="04040805050809020602" pitchFamily="82" charset="0"/>
              </a:rPr>
              <a:t>Pacto</a:t>
            </a:r>
          </a:p>
        </p:txBody>
      </p:sp>
      <p:sp>
        <p:nvSpPr>
          <p:cNvPr id="19480" name="Rectangle 24">
            <a:extLst>
              <a:ext uri="{FF2B5EF4-FFF2-40B4-BE49-F238E27FC236}">
                <a16:creationId xmlns:a16="http://schemas.microsoft.com/office/drawing/2014/main" id="{A162FA0C-B2A2-A428-A763-4A5F680D0D97}"/>
              </a:ext>
            </a:extLst>
          </p:cNvPr>
          <p:cNvSpPr>
            <a:spLocks noChangeArrowheads="1"/>
          </p:cNvSpPr>
          <p:nvPr/>
        </p:nvSpPr>
        <p:spPr bwMode="auto">
          <a:xfrm rot="-472102">
            <a:off x="6607175" y="4403496"/>
            <a:ext cx="4038600" cy="2095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pPr>
            <a:r>
              <a:rPr lang="es-ES" altLang="en-US">
                <a:solidFill>
                  <a:schemeClr val="bg1"/>
                </a:solidFill>
              </a:rPr>
              <a:t>Tales textos son puntos de referencia para mostrarnos ambos el alcance del A.P. y el diseño de Dios, desde el principio, para traer la salvación a través de Jesús.</a:t>
            </a:r>
            <a:endParaRPr lang="en-US" altLang="en-US">
              <a:solidFill>
                <a:schemeClr val="bg1"/>
              </a:solidFill>
            </a:endParaRPr>
          </a:p>
        </p:txBody>
      </p:sp>
      <p:sp>
        <p:nvSpPr>
          <p:cNvPr id="19481" name="Rectangle 25">
            <a:extLst>
              <a:ext uri="{FF2B5EF4-FFF2-40B4-BE49-F238E27FC236}">
                <a16:creationId xmlns:a16="http://schemas.microsoft.com/office/drawing/2014/main" id="{E190EB7A-6A2F-F953-23FF-54B8F2F5A3B0}"/>
              </a:ext>
            </a:extLst>
          </p:cNvPr>
          <p:cNvSpPr>
            <a:spLocks noChangeArrowheads="1"/>
          </p:cNvSpPr>
          <p:nvPr/>
        </p:nvSpPr>
        <p:spPr bwMode="auto">
          <a:xfrm rot="-468939">
            <a:off x="1524000" y="599988"/>
            <a:ext cx="3124200" cy="1501950"/>
          </a:xfrm>
          <a:prstGeom prst="rect">
            <a:avLst/>
          </a:prstGeom>
          <a:noFill/>
          <a:ln>
            <a:noFill/>
          </a:ln>
          <a:effectLst>
            <a:outerShdw dist="35921" dir="2700000" algn="ctr" rotWithShape="0">
              <a:srgbClr val="9933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95000"/>
              </a:lnSpc>
            </a:pPr>
            <a:r>
              <a:rPr lang="en-US" altLang="en-US" sz="3200">
                <a:solidFill>
                  <a:srgbClr val="FFFF00"/>
                </a:solidFill>
              </a:rPr>
              <a:t>EL PLAN:</a:t>
            </a:r>
          </a:p>
          <a:p>
            <a:pPr algn="ctr">
              <a:lnSpc>
                <a:spcPct val="95000"/>
              </a:lnSpc>
            </a:pPr>
            <a:r>
              <a:rPr lang="en-US" altLang="en-US" sz="3200">
                <a:solidFill>
                  <a:srgbClr val="FFFF00"/>
                </a:solidFill>
              </a:rPr>
              <a:t>estudiar textos</a:t>
            </a:r>
          </a:p>
          <a:p>
            <a:pPr algn="ctr">
              <a:lnSpc>
                <a:spcPct val="95000"/>
              </a:lnSpc>
            </a:pPr>
            <a:r>
              <a:rPr lang="en-US" altLang="en-US" sz="3200">
                <a:solidFill>
                  <a:srgbClr val="FFFF00"/>
                </a:solidFill>
              </a:rPr>
              <a:t>como:</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iterate type="lt">
                                    <p:tmPct val="4000"/>
                                  </p:iterate>
                                  <p:childTnLst>
                                    <p:set>
                                      <p:cBhvr>
                                        <p:cTn id="6" dur="1" fill="hold">
                                          <p:stCondLst>
                                            <p:cond delay="0"/>
                                          </p:stCondLst>
                                        </p:cTn>
                                        <p:tgtEl>
                                          <p:spTgt spid="19481"/>
                                        </p:tgtEl>
                                        <p:attrNameLst>
                                          <p:attrName>style.visibility</p:attrName>
                                        </p:attrNameLst>
                                      </p:cBhvr>
                                      <p:to>
                                        <p:strVal val="visible"/>
                                      </p:to>
                                    </p:set>
                                    <p:animEffect transition="in" filter="barn(outVertical)">
                                      <p:cBhvr>
                                        <p:cTn id="7" dur="1000"/>
                                        <p:tgtEl>
                                          <p:spTgt spid="19481"/>
                                        </p:tgtEl>
                                      </p:cBhvr>
                                    </p:animEffect>
                                  </p:childTnLst>
                                </p:cTn>
                              </p:par>
                            </p:childTnLst>
                          </p:cTn>
                        </p:par>
                        <p:par>
                          <p:cTn id="8" fill="hold" nodeType="afterGroup">
                            <p:stCondLst>
                              <p:cond delay="2000"/>
                            </p:stCondLst>
                            <p:childTnLst>
                              <p:par>
                                <p:cTn id="9" presetID="12" presetClass="entr" presetSubtype="1" fill="hold" nodeType="afterEffect">
                                  <p:stCondLst>
                                    <p:cond delay="0"/>
                                  </p:stCondLst>
                                  <p:iterate type="wd">
                                    <p:tmPct val="2000"/>
                                  </p:iterate>
                                  <p:childTnLst>
                                    <p:set>
                                      <p:cBhvr>
                                        <p:cTn id="10" dur="1" fill="hold">
                                          <p:stCondLst>
                                            <p:cond delay="0"/>
                                          </p:stCondLst>
                                        </p:cTn>
                                        <p:tgtEl>
                                          <p:spTgt spid="19473">
                                            <p:txEl>
                                              <p:pRg st="0" end="0"/>
                                            </p:txEl>
                                          </p:spTgt>
                                        </p:tgtEl>
                                        <p:attrNameLst>
                                          <p:attrName>style.visibility</p:attrName>
                                        </p:attrNameLst>
                                      </p:cBhvr>
                                      <p:to>
                                        <p:strVal val="visible"/>
                                      </p:to>
                                    </p:set>
                                    <p:animEffect transition="in" filter="slide(fromTop)">
                                      <p:cBhvr>
                                        <p:cTn id="11" dur="1000"/>
                                        <p:tgtEl>
                                          <p:spTgt spid="19473">
                                            <p:txEl>
                                              <p:pRg st="0" end="0"/>
                                            </p:txEl>
                                          </p:spTgt>
                                        </p:tgtEl>
                                      </p:cBhvr>
                                    </p:animEffect>
                                  </p:childTnLst>
                                </p:cTn>
                              </p:par>
                            </p:childTnLst>
                          </p:cTn>
                        </p:par>
                        <p:par>
                          <p:cTn id="12" fill="hold" nodeType="afterGroup">
                            <p:stCondLst>
                              <p:cond delay="3160"/>
                            </p:stCondLst>
                            <p:childTnLst>
                              <p:par>
                                <p:cTn id="13" presetID="12" presetClass="entr" presetSubtype="1" fill="hold" nodeType="afterEffect">
                                  <p:stCondLst>
                                    <p:cond delay="0"/>
                                  </p:stCondLst>
                                  <p:iterate type="wd">
                                    <p:tmPct val="2000"/>
                                  </p:iterate>
                                  <p:childTnLst>
                                    <p:set>
                                      <p:cBhvr>
                                        <p:cTn id="14" dur="1" fill="hold">
                                          <p:stCondLst>
                                            <p:cond delay="0"/>
                                          </p:stCondLst>
                                        </p:cTn>
                                        <p:tgtEl>
                                          <p:spTgt spid="19473">
                                            <p:txEl>
                                              <p:pRg st="1" end="1"/>
                                            </p:txEl>
                                          </p:spTgt>
                                        </p:tgtEl>
                                        <p:attrNameLst>
                                          <p:attrName>style.visibility</p:attrName>
                                        </p:attrNameLst>
                                      </p:cBhvr>
                                      <p:to>
                                        <p:strVal val="visible"/>
                                      </p:to>
                                    </p:set>
                                    <p:animEffect transition="in" filter="slide(fromTop)">
                                      <p:cBhvr>
                                        <p:cTn id="15" dur="1000"/>
                                        <p:tgtEl>
                                          <p:spTgt spid="19473">
                                            <p:txEl>
                                              <p:pRg st="1" end="1"/>
                                            </p:txEl>
                                          </p:spTgt>
                                        </p:tgtEl>
                                      </p:cBhvr>
                                    </p:animEffect>
                                  </p:childTnLst>
                                </p:cTn>
                              </p:par>
                            </p:childTnLst>
                          </p:cTn>
                        </p:par>
                        <p:par>
                          <p:cTn id="16" fill="hold" nodeType="afterGroup">
                            <p:stCondLst>
                              <p:cond delay="4220"/>
                            </p:stCondLst>
                            <p:childTnLst>
                              <p:par>
                                <p:cTn id="17" presetID="12" presetClass="entr" presetSubtype="1" fill="hold" nodeType="afterEffect">
                                  <p:stCondLst>
                                    <p:cond delay="0"/>
                                  </p:stCondLst>
                                  <p:iterate type="wd">
                                    <p:tmPct val="2000"/>
                                  </p:iterate>
                                  <p:childTnLst>
                                    <p:set>
                                      <p:cBhvr>
                                        <p:cTn id="18" dur="1" fill="hold">
                                          <p:stCondLst>
                                            <p:cond delay="0"/>
                                          </p:stCondLst>
                                        </p:cTn>
                                        <p:tgtEl>
                                          <p:spTgt spid="19473">
                                            <p:txEl>
                                              <p:pRg st="2" end="2"/>
                                            </p:txEl>
                                          </p:spTgt>
                                        </p:tgtEl>
                                        <p:attrNameLst>
                                          <p:attrName>style.visibility</p:attrName>
                                        </p:attrNameLst>
                                      </p:cBhvr>
                                      <p:to>
                                        <p:strVal val="visible"/>
                                      </p:to>
                                    </p:set>
                                    <p:animEffect transition="in" filter="slide(fromTop)">
                                      <p:cBhvr>
                                        <p:cTn id="19" dur="1000"/>
                                        <p:tgtEl>
                                          <p:spTgt spid="19473">
                                            <p:txEl>
                                              <p:pRg st="2" end="2"/>
                                            </p:txEl>
                                          </p:spTgt>
                                        </p:tgtEl>
                                      </p:cBhvr>
                                    </p:animEffect>
                                  </p:childTnLst>
                                </p:cTn>
                              </p:par>
                            </p:childTnLst>
                          </p:cTn>
                        </p:par>
                        <p:par>
                          <p:cTn id="20" fill="hold" nodeType="afterGroup">
                            <p:stCondLst>
                              <p:cond delay="5300"/>
                            </p:stCondLst>
                            <p:childTnLst>
                              <p:par>
                                <p:cTn id="21" presetID="12" presetClass="entr" presetSubtype="1" fill="hold" nodeType="afterEffect">
                                  <p:stCondLst>
                                    <p:cond delay="0"/>
                                  </p:stCondLst>
                                  <p:iterate type="wd">
                                    <p:tmPct val="2000"/>
                                  </p:iterate>
                                  <p:childTnLst>
                                    <p:set>
                                      <p:cBhvr>
                                        <p:cTn id="22" dur="1" fill="hold">
                                          <p:stCondLst>
                                            <p:cond delay="0"/>
                                          </p:stCondLst>
                                        </p:cTn>
                                        <p:tgtEl>
                                          <p:spTgt spid="19473">
                                            <p:txEl>
                                              <p:pRg st="3" end="3"/>
                                            </p:txEl>
                                          </p:spTgt>
                                        </p:tgtEl>
                                        <p:attrNameLst>
                                          <p:attrName>style.visibility</p:attrName>
                                        </p:attrNameLst>
                                      </p:cBhvr>
                                      <p:to>
                                        <p:strVal val="visible"/>
                                      </p:to>
                                    </p:set>
                                    <p:animEffect transition="in" filter="slide(fromTop)">
                                      <p:cBhvr>
                                        <p:cTn id="23" dur="1000"/>
                                        <p:tgtEl>
                                          <p:spTgt spid="19473">
                                            <p:txEl>
                                              <p:pRg st="3" end="3"/>
                                            </p:txEl>
                                          </p:spTgt>
                                        </p:tgtEl>
                                      </p:cBhvr>
                                    </p:animEffect>
                                  </p:childTnLst>
                                </p:cTn>
                              </p:par>
                            </p:childTnLst>
                          </p:cTn>
                        </p:par>
                        <p:par>
                          <p:cTn id="24" fill="hold" nodeType="afterGroup">
                            <p:stCondLst>
                              <p:cond delay="6440"/>
                            </p:stCondLst>
                            <p:childTnLst>
                              <p:par>
                                <p:cTn id="25" presetID="12" presetClass="entr" presetSubtype="1" fill="hold" nodeType="afterEffect">
                                  <p:stCondLst>
                                    <p:cond delay="0"/>
                                  </p:stCondLst>
                                  <p:iterate type="wd">
                                    <p:tmPct val="2000"/>
                                  </p:iterate>
                                  <p:childTnLst>
                                    <p:set>
                                      <p:cBhvr>
                                        <p:cTn id="26" dur="1" fill="hold">
                                          <p:stCondLst>
                                            <p:cond delay="0"/>
                                          </p:stCondLst>
                                        </p:cTn>
                                        <p:tgtEl>
                                          <p:spTgt spid="19473">
                                            <p:txEl>
                                              <p:pRg st="4" end="4"/>
                                            </p:txEl>
                                          </p:spTgt>
                                        </p:tgtEl>
                                        <p:attrNameLst>
                                          <p:attrName>style.visibility</p:attrName>
                                        </p:attrNameLst>
                                      </p:cBhvr>
                                      <p:to>
                                        <p:strVal val="visible"/>
                                      </p:to>
                                    </p:set>
                                    <p:animEffect transition="in" filter="slide(fromTop)">
                                      <p:cBhvr>
                                        <p:cTn id="27" dur="1000"/>
                                        <p:tgtEl>
                                          <p:spTgt spid="19473">
                                            <p:txEl>
                                              <p:pRg st="4" end="4"/>
                                            </p:txEl>
                                          </p:spTgt>
                                        </p:tgtEl>
                                      </p:cBhvr>
                                    </p:animEffect>
                                  </p:childTnLst>
                                </p:cTn>
                              </p:par>
                            </p:childTnLst>
                          </p:cTn>
                        </p:par>
                        <p:par>
                          <p:cTn id="28" fill="hold" nodeType="afterGroup">
                            <p:stCondLst>
                              <p:cond delay="7580"/>
                            </p:stCondLst>
                            <p:childTnLst>
                              <p:par>
                                <p:cTn id="29" presetID="12" presetClass="entr" presetSubtype="1" fill="hold" nodeType="afterEffect">
                                  <p:stCondLst>
                                    <p:cond delay="0"/>
                                  </p:stCondLst>
                                  <p:iterate type="wd">
                                    <p:tmPct val="2000"/>
                                  </p:iterate>
                                  <p:childTnLst>
                                    <p:set>
                                      <p:cBhvr>
                                        <p:cTn id="30" dur="1" fill="hold">
                                          <p:stCondLst>
                                            <p:cond delay="0"/>
                                          </p:stCondLst>
                                        </p:cTn>
                                        <p:tgtEl>
                                          <p:spTgt spid="19473">
                                            <p:txEl>
                                              <p:pRg st="5" end="5"/>
                                            </p:txEl>
                                          </p:spTgt>
                                        </p:tgtEl>
                                        <p:attrNameLst>
                                          <p:attrName>style.visibility</p:attrName>
                                        </p:attrNameLst>
                                      </p:cBhvr>
                                      <p:to>
                                        <p:strVal val="visible"/>
                                      </p:to>
                                    </p:set>
                                    <p:animEffect transition="in" filter="slide(fromTop)">
                                      <p:cBhvr>
                                        <p:cTn id="31" dur="1000"/>
                                        <p:tgtEl>
                                          <p:spTgt spid="19473">
                                            <p:txEl>
                                              <p:pRg st="5" end="5"/>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6" fill="hold" nodeType="clickEffect">
                                  <p:stCondLst>
                                    <p:cond delay="0"/>
                                  </p:stCondLst>
                                  <p:iterate type="wd">
                                    <p:tmPct val="2000"/>
                                  </p:iterate>
                                  <p:childTnLst>
                                    <p:set>
                                      <p:cBhvr>
                                        <p:cTn id="35" dur="1" fill="hold">
                                          <p:stCondLst>
                                            <p:cond delay="0"/>
                                          </p:stCondLst>
                                        </p:cTn>
                                        <p:tgtEl>
                                          <p:spTgt spid="19480"/>
                                        </p:tgtEl>
                                        <p:attrNameLst>
                                          <p:attrName>style.visibility</p:attrName>
                                        </p:attrNameLst>
                                      </p:cBhvr>
                                      <p:to>
                                        <p:strVal val="visible"/>
                                      </p:to>
                                    </p:set>
                                    <p:anim calcmode="lin" valueType="num">
                                      <p:cBhvr additive="base">
                                        <p:cTn id="36" dur="1000" fill="hold"/>
                                        <p:tgtEl>
                                          <p:spTgt spid="19480"/>
                                        </p:tgtEl>
                                        <p:attrNameLst>
                                          <p:attrName>ppt_x</p:attrName>
                                        </p:attrNameLst>
                                      </p:cBhvr>
                                      <p:tavLst>
                                        <p:tav tm="0">
                                          <p:val>
                                            <p:strVal val="1+#ppt_w/2"/>
                                          </p:val>
                                        </p:tav>
                                        <p:tav tm="100000">
                                          <p:val>
                                            <p:strVal val="#ppt_x"/>
                                          </p:val>
                                        </p:tav>
                                      </p:tavLst>
                                    </p:anim>
                                    <p:anim calcmode="lin" valueType="num">
                                      <p:cBhvr additive="base">
                                        <p:cTn id="37" dur="1000" fill="hold"/>
                                        <p:tgtEl>
                                          <p:spTgt spid="19480"/>
                                        </p:tgtEl>
                                        <p:attrNameLst>
                                          <p:attrName>ppt_y</p:attrName>
                                        </p:attrNameLst>
                                      </p:cBhvr>
                                      <p:tavLst>
                                        <p:tav tm="0">
                                          <p:val>
                                            <p:strVal val="1+#ppt_h/2"/>
                                          </p:val>
                                        </p:tav>
                                        <p:tav tm="100000">
                                          <p:val>
                                            <p:strVal val="#ppt_y"/>
                                          </p:val>
                                        </p:tav>
                                      </p:tavLst>
                                    </p:anim>
                                  </p:childTnLst>
                                </p:cTn>
                              </p:par>
                            </p:childTnLst>
                          </p:cTn>
                        </p:par>
                        <p:par>
                          <p:cTn id="38" fill="hold" nodeType="afterGroup">
                            <p:stCondLst>
                              <p:cond delay="1680"/>
                            </p:stCondLst>
                            <p:childTnLst>
                              <p:par>
                                <p:cTn id="39" presetID="17" presetClass="entr" presetSubtype="8" fill="hold" nodeType="afterEffect">
                                  <p:stCondLst>
                                    <p:cond delay="3000"/>
                                  </p:stCondLst>
                                  <p:childTnLst>
                                    <p:set>
                                      <p:cBhvr>
                                        <p:cTn id="40" dur="1" fill="hold">
                                          <p:stCondLst>
                                            <p:cond delay="0"/>
                                          </p:stCondLst>
                                        </p:cTn>
                                        <p:tgtEl>
                                          <p:spTgt spid="19461"/>
                                        </p:tgtEl>
                                        <p:attrNameLst>
                                          <p:attrName>style.visibility</p:attrName>
                                        </p:attrNameLst>
                                      </p:cBhvr>
                                      <p:to>
                                        <p:strVal val="visible"/>
                                      </p:to>
                                    </p:set>
                                    <p:anim calcmode="lin" valueType="num">
                                      <p:cBhvr>
                                        <p:cTn id="41" dur="2000" fill="hold"/>
                                        <p:tgtEl>
                                          <p:spTgt spid="19461"/>
                                        </p:tgtEl>
                                        <p:attrNameLst>
                                          <p:attrName>ppt_x</p:attrName>
                                        </p:attrNameLst>
                                      </p:cBhvr>
                                      <p:tavLst>
                                        <p:tav tm="0">
                                          <p:val>
                                            <p:strVal val="#ppt_x-#ppt_w/2"/>
                                          </p:val>
                                        </p:tav>
                                        <p:tav tm="100000">
                                          <p:val>
                                            <p:strVal val="#ppt_x"/>
                                          </p:val>
                                        </p:tav>
                                      </p:tavLst>
                                    </p:anim>
                                    <p:anim calcmode="lin" valueType="num">
                                      <p:cBhvr>
                                        <p:cTn id="42" dur="2000" fill="hold"/>
                                        <p:tgtEl>
                                          <p:spTgt spid="19461"/>
                                        </p:tgtEl>
                                        <p:attrNameLst>
                                          <p:attrName>ppt_y</p:attrName>
                                        </p:attrNameLst>
                                      </p:cBhvr>
                                      <p:tavLst>
                                        <p:tav tm="0">
                                          <p:val>
                                            <p:strVal val="#ppt_y"/>
                                          </p:val>
                                        </p:tav>
                                        <p:tav tm="100000">
                                          <p:val>
                                            <p:strVal val="#ppt_y"/>
                                          </p:val>
                                        </p:tav>
                                      </p:tavLst>
                                    </p:anim>
                                    <p:anim calcmode="lin" valueType="num">
                                      <p:cBhvr>
                                        <p:cTn id="43" dur="2000" fill="hold"/>
                                        <p:tgtEl>
                                          <p:spTgt spid="19461"/>
                                        </p:tgtEl>
                                        <p:attrNameLst>
                                          <p:attrName>ppt_w</p:attrName>
                                        </p:attrNameLst>
                                      </p:cBhvr>
                                      <p:tavLst>
                                        <p:tav tm="0">
                                          <p:val>
                                            <p:fltVal val="0"/>
                                          </p:val>
                                        </p:tav>
                                        <p:tav tm="100000">
                                          <p:val>
                                            <p:strVal val="#ppt_w"/>
                                          </p:val>
                                        </p:tav>
                                      </p:tavLst>
                                    </p:anim>
                                    <p:anim calcmode="lin" valueType="num">
                                      <p:cBhvr>
                                        <p:cTn id="44" dur="2000" fill="hold"/>
                                        <p:tgtEl>
                                          <p:spTgt spid="19461"/>
                                        </p:tgtEl>
                                        <p:attrNameLst>
                                          <p:attrName>ppt_h</p:attrName>
                                        </p:attrNameLst>
                                      </p:cBhvr>
                                      <p:tavLst>
                                        <p:tav tm="0">
                                          <p:val>
                                            <p:strVal val="#ppt_h"/>
                                          </p:val>
                                        </p:tav>
                                        <p:tav tm="100000">
                                          <p:val>
                                            <p:strVal val="#ppt_h"/>
                                          </p:val>
                                        </p:tav>
                                      </p:tavLst>
                                    </p:anim>
                                  </p:childTnLst>
                                </p:cTn>
                              </p:par>
                              <p:par>
                                <p:cTn id="45" presetID="17" presetClass="entr" presetSubtype="8" fill="hold" nodeType="withEffect">
                                  <p:stCondLst>
                                    <p:cond delay="3000"/>
                                  </p:stCondLst>
                                  <p:childTnLst>
                                    <p:set>
                                      <p:cBhvr>
                                        <p:cTn id="46" dur="1" fill="hold">
                                          <p:stCondLst>
                                            <p:cond delay="0"/>
                                          </p:stCondLst>
                                        </p:cTn>
                                        <p:tgtEl>
                                          <p:spTgt spid="19462"/>
                                        </p:tgtEl>
                                        <p:attrNameLst>
                                          <p:attrName>style.visibility</p:attrName>
                                        </p:attrNameLst>
                                      </p:cBhvr>
                                      <p:to>
                                        <p:strVal val="visible"/>
                                      </p:to>
                                    </p:set>
                                    <p:anim calcmode="lin" valueType="num">
                                      <p:cBhvr>
                                        <p:cTn id="47" dur="2000" fill="hold"/>
                                        <p:tgtEl>
                                          <p:spTgt spid="19462"/>
                                        </p:tgtEl>
                                        <p:attrNameLst>
                                          <p:attrName>ppt_x</p:attrName>
                                        </p:attrNameLst>
                                      </p:cBhvr>
                                      <p:tavLst>
                                        <p:tav tm="0">
                                          <p:val>
                                            <p:strVal val="#ppt_x-#ppt_w/2"/>
                                          </p:val>
                                        </p:tav>
                                        <p:tav tm="100000">
                                          <p:val>
                                            <p:strVal val="#ppt_x"/>
                                          </p:val>
                                        </p:tav>
                                      </p:tavLst>
                                    </p:anim>
                                    <p:anim calcmode="lin" valueType="num">
                                      <p:cBhvr>
                                        <p:cTn id="48" dur="2000" fill="hold"/>
                                        <p:tgtEl>
                                          <p:spTgt spid="19462"/>
                                        </p:tgtEl>
                                        <p:attrNameLst>
                                          <p:attrName>ppt_y</p:attrName>
                                        </p:attrNameLst>
                                      </p:cBhvr>
                                      <p:tavLst>
                                        <p:tav tm="0">
                                          <p:val>
                                            <p:strVal val="#ppt_y"/>
                                          </p:val>
                                        </p:tav>
                                        <p:tav tm="100000">
                                          <p:val>
                                            <p:strVal val="#ppt_y"/>
                                          </p:val>
                                        </p:tav>
                                      </p:tavLst>
                                    </p:anim>
                                    <p:anim calcmode="lin" valueType="num">
                                      <p:cBhvr>
                                        <p:cTn id="49" dur="2000" fill="hold"/>
                                        <p:tgtEl>
                                          <p:spTgt spid="19462"/>
                                        </p:tgtEl>
                                        <p:attrNameLst>
                                          <p:attrName>ppt_w</p:attrName>
                                        </p:attrNameLst>
                                      </p:cBhvr>
                                      <p:tavLst>
                                        <p:tav tm="0">
                                          <p:val>
                                            <p:fltVal val="0"/>
                                          </p:val>
                                        </p:tav>
                                        <p:tav tm="100000">
                                          <p:val>
                                            <p:strVal val="#ppt_w"/>
                                          </p:val>
                                        </p:tav>
                                      </p:tavLst>
                                    </p:anim>
                                    <p:anim calcmode="lin" valueType="num">
                                      <p:cBhvr>
                                        <p:cTn id="50" dur="2000" fill="hold"/>
                                        <p:tgtEl>
                                          <p:spTgt spid="19462"/>
                                        </p:tgtEl>
                                        <p:attrNameLst>
                                          <p:attrName>ppt_h</p:attrName>
                                        </p:attrNameLst>
                                      </p:cBhvr>
                                      <p:tavLst>
                                        <p:tav tm="0">
                                          <p:val>
                                            <p:strVal val="#ppt_h"/>
                                          </p:val>
                                        </p:tav>
                                        <p:tav tm="100000">
                                          <p:val>
                                            <p:strVal val="#ppt_h"/>
                                          </p:val>
                                        </p:tav>
                                      </p:tavLst>
                                    </p:anim>
                                  </p:childTnLst>
                                </p:cTn>
                              </p:par>
                              <p:par>
                                <p:cTn id="51" presetID="17" presetClass="entr" presetSubtype="8" fill="hold" nodeType="withEffect">
                                  <p:stCondLst>
                                    <p:cond delay="3000"/>
                                  </p:stCondLst>
                                  <p:childTnLst>
                                    <p:set>
                                      <p:cBhvr>
                                        <p:cTn id="52" dur="1" fill="hold">
                                          <p:stCondLst>
                                            <p:cond delay="0"/>
                                          </p:stCondLst>
                                        </p:cTn>
                                        <p:tgtEl>
                                          <p:spTgt spid="19463"/>
                                        </p:tgtEl>
                                        <p:attrNameLst>
                                          <p:attrName>style.visibility</p:attrName>
                                        </p:attrNameLst>
                                      </p:cBhvr>
                                      <p:to>
                                        <p:strVal val="visible"/>
                                      </p:to>
                                    </p:set>
                                    <p:anim calcmode="lin" valueType="num">
                                      <p:cBhvr>
                                        <p:cTn id="53" dur="2000" fill="hold"/>
                                        <p:tgtEl>
                                          <p:spTgt spid="19463"/>
                                        </p:tgtEl>
                                        <p:attrNameLst>
                                          <p:attrName>ppt_x</p:attrName>
                                        </p:attrNameLst>
                                      </p:cBhvr>
                                      <p:tavLst>
                                        <p:tav tm="0">
                                          <p:val>
                                            <p:strVal val="#ppt_x-#ppt_w/2"/>
                                          </p:val>
                                        </p:tav>
                                        <p:tav tm="100000">
                                          <p:val>
                                            <p:strVal val="#ppt_x"/>
                                          </p:val>
                                        </p:tav>
                                      </p:tavLst>
                                    </p:anim>
                                    <p:anim calcmode="lin" valueType="num">
                                      <p:cBhvr>
                                        <p:cTn id="54" dur="2000" fill="hold"/>
                                        <p:tgtEl>
                                          <p:spTgt spid="19463"/>
                                        </p:tgtEl>
                                        <p:attrNameLst>
                                          <p:attrName>ppt_y</p:attrName>
                                        </p:attrNameLst>
                                      </p:cBhvr>
                                      <p:tavLst>
                                        <p:tav tm="0">
                                          <p:val>
                                            <p:strVal val="#ppt_y"/>
                                          </p:val>
                                        </p:tav>
                                        <p:tav tm="100000">
                                          <p:val>
                                            <p:strVal val="#ppt_y"/>
                                          </p:val>
                                        </p:tav>
                                      </p:tavLst>
                                    </p:anim>
                                    <p:anim calcmode="lin" valueType="num">
                                      <p:cBhvr>
                                        <p:cTn id="55" dur="2000" fill="hold"/>
                                        <p:tgtEl>
                                          <p:spTgt spid="19463"/>
                                        </p:tgtEl>
                                        <p:attrNameLst>
                                          <p:attrName>ppt_w</p:attrName>
                                        </p:attrNameLst>
                                      </p:cBhvr>
                                      <p:tavLst>
                                        <p:tav tm="0">
                                          <p:val>
                                            <p:fltVal val="0"/>
                                          </p:val>
                                        </p:tav>
                                        <p:tav tm="100000">
                                          <p:val>
                                            <p:strVal val="#ppt_w"/>
                                          </p:val>
                                        </p:tav>
                                      </p:tavLst>
                                    </p:anim>
                                    <p:anim calcmode="lin" valueType="num">
                                      <p:cBhvr>
                                        <p:cTn id="56" dur="2000" fill="hold"/>
                                        <p:tgtEl>
                                          <p:spTgt spid="19463"/>
                                        </p:tgtEl>
                                        <p:attrNameLst>
                                          <p:attrName>ppt_h</p:attrName>
                                        </p:attrNameLst>
                                      </p:cBhvr>
                                      <p:tavLst>
                                        <p:tav tm="0">
                                          <p:val>
                                            <p:strVal val="#ppt_h"/>
                                          </p:val>
                                        </p:tav>
                                        <p:tav tm="100000">
                                          <p:val>
                                            <p:strVal val="#ppt_h"/>
                                          </p:val>
                                        </p:tav>
                                      </p:tavLst>
                                    </p:anim>
                                  </p:childTnLst>
                                </p:cTn>
                              </p:par>
                              <p:par>
                                <p:cTn id="57" presetID="17" presetClass="entr" presetSubtype="8" fill="hold" nodeType="withEffect">
                                  <p:stCondLst>
                                    <p:cond delay="3000"/>
                                  </p:stCondLst>
                                  <p:childTnLst>
                                    <p:set>
                                      <p:cBhvr>
                                        <p:cTn id="58" dur="1" fill="hold">
                                          <p:stCondLst>
                                            <p:cond delay="0"/>
                                          </p:stCondLst>
                                        </p:cTn>
                                        <p:tgtEl>
                                          <p:spTgt spid="19464"/>
                                        </p:tgtEl>
                                        <p:attrNameLst>
                                          <p:attrName>style.visibility</p:attrName>
                                        </p:attrNameLst>
                                      </p:cBhvr>
                                      <p:to>
                                        <p:strVal val="visible"/>
                                      </p:to>
                                    </p:set>
                                    <p:anim calcmode="lin" valueType="num">
                                      <p:cBhvr>
                                        <p:cTn id="59" dur="2000" fill="hold"/>
                                        <p:tgtEl>
                                          <p:spTgt spid="19464"/>
                                        </p:tgtEl>
                                        <p:attrNameLst>
                                          <p:attrName>ppt_x</p:attrName>
                                        </p:attrNameLst>
                                      </p:cBhvr>
                                      <p:tavLst>
                                        <p:tav tm="0">
                                          <p:val>
                                            <p:strVal val="#ppt_x-#ppt_w/2"/>
                                          </p:val>
                                        </p:tav>
                                        <p:tav tm="100000">
                                          <p:val>
                                            <p:strVal val="#ppt_x"/>
                                          </p:val>
                                        </p:tav>
                                      </p:tavLst>
                                    </p:anim>
                                    <p:anim calcmode="lin" valueType="num">
                                      <p:cBhvr>
                                        <p:cTn id="60" dur="2000" fill="hold"/>
                                        <p:tgtEl>
                                          <p:spTgt spid="19464"/>
                                        </p:tgtEl>
                                        <p:attrNameLst>
                                          <p:attrName>ppt_y</p:attrName>
                                        </p:attrNameLst>
                                      </p:cBhvr>
                                      <p:tavLst>
                                        <p:tav tm="0">
                                          <p:val>
                                            <p:strVal val="#ppt_y"/>
                                          </p:val>
                                        </p:tav>
                                        <p:tav tm="100000">
                                          <p:val>
                                            <p:strVal val="#ppt_y"/>
                                          </p:val>
                                        </p:tav>
                                      </p:tavLst>
                                    </p:anim>
                                    <p:anim calcmode="lin" valueType="num">
                                      <p:cBhvr>
                                        <p:cTn id="61" dur="2000" fill="hold"/>
                                        <p:tgtEl>
                                          <p:spTgt spid="19464"/>
                                        </p:tgtEl>
                                        <p:attrNameLst>
                                          <p:attrName>ppt_w</p:attrName>
                                        </p:attrNameLst>
                                      </p:cBhvr>
                                      <p:tavLst>
                                        <p:tav tm="0">
                                          <p:val>
                                            <p:fltVal val="0"/>
                                          </p:val>
                                        </p:tav>
                                        <p:tav tm="100000">
                                          <p:val>
                                            <p:strVal val="#ppt_w"/>
                                          </p:val>
                                        </p:tav>
                                      </p:tavLst>
                                    </p:anim>
                                    <p:anim calcmode="lin" valueType="num">
                                      <p:cBhvr>
                                        <p:cTn id="62" dur="2000" fill="hold"/>
                                        <p:tgtEl>
                                          <p:spTgt spid="19464"/>
                                        </p:tgtEl>
                                        <p:attrNameLst>
                                          <p:attrName>ppt_h</p:attrName>
                                        </p:attrNameLst>
                                      </p:cBhvr>
                                      <p:tavLst>
                                        <p:tav tm="0">
                                          <p:val>
                                            <p:strVal val="#ppt_h"/>
                                          </p:val>
                                        </p:tav>
                                        <p:tav tm="100000">
                                          <p:val>
                                            <p:strVal val="#ppt_h"/>
                                          </p:val>
                                        </p:tav>
                                      </p:tavLst>
                                    </p:anim>
                                  </p:childTnLst>
                                </p:cTn>
                              </p:par>
                              <p:par>
                                <p:cTn id="63" presetID="17" presetClass="entr" presetSubtype="8" fill="hold" nodeType="withEffect">
                                  <p:stCondLst>
                                    <p:cond delay="3000"/>
                                  </p:stCondLst>
                                  <p:childTnLst>
                                    <p:set>
                                      <p:cBhvr>
                                        <p:cTn id="64" dur="1" fill="hold">
                                          <p:stCondLst>
                                            <p:cond delay="0"/>
                                          </p:stCondLst>
                                        </p:cTn>
                                        <p:tgtEl>
                                          <p:spTgt spid="19471"/>
                                        </p:tgtEl>
                                        <p:attrNameLst>
                                          <p:attrName>style.visibility</p:attrName>
                                        </p:attrNameLst>
                                      </p:cBhvr>
                                      <p:to>
                                        <p:strVal val="visible"/>
                                      </p:to>
                                    </p:set>
                                    <p:anim calcmode="lin" valueType="num">
                                      <p:cBhvr>
                                        <p:cTn id="65" dur="2000" fill="hold"/>
                                        <p:tgtEl>
                                          <p:spTgt spid="19471"/>
                                        </p:tgtEl>
                                        <p:attrNameLst>
                                          <p:attrName>ppt_x</p:attrName>
                                        </p:attrNameLst>
                                      </p:cBhvr>
                                      <p:tavLst>
                                        <p:tav tm="0">
                                          <p:val>
                                            <p:strVal val="#ppt_x-#ppt_w/2"/>
                                          </p:val>
                                        </p:tav>
                                        <p:tav tm="100000">
                                          <p:val>
                                            <p:strVal val="#ppt_x"/>
                                          </p:val>
                                        </p:tav>
                                      </p:tavLst>
                                    </p:anim>
                                    <p:anim calcmode="lin" valueType="num">
                                      <p:cBhvr>
                                        <p:cTn id="66" dur="2000" fill="hold"/>
                                        <p:tgtEl>
                                          <p:spTgt spid="19471"/>
                                        </p:tgtEl>
                                        <p:attrNameLst>
                                          <p:attrName>ppt_y</p:attrName>
                                        </p:attrNameLst>
                                      </p:cBhvr>
                                      <p:tavLst>
                                        <p:tav tm="0">
                                          <p:val>
                                            <p:strVal val="#ppt_y"/>
                                          </p:val>
                                        </p:tav>
                                        <p:tav tm="100000">
                                          <p:val>
                                            <p:strVal val="#ppt_y"/>
                                          </p:val>
                                        </p:tav>
                                      </p:tavLst>
                                    </p:anim>
                                    <p:anim calcmode="lin" valueType="num">
                                      <p:cBhvr>
                                        <p:cTn id="67" dur="2000" fill="hold"/>
                                        <p:tgtEl>
                                          <p:spTgt spid="19471"/>
                                        </p:tgtEl>
                                        <p:attrNameLst>
                                          <p:attrName>ppt_w</p:attrName>
                                        </p:attrNameLst>
                                      </p:cBhvr>
                                      <p:tavLst>
                                        <p:tav tm="0">
                                          <p:val>
                                            <p:fltVal val="0"/>
                                          </p:val>
                                        </p:tav>
                                        <p:tav tm="100000">
                                          <p:val>
                                            <p:strVal val="#ppt_w"/>
                                          </p:val>
                                        </p:tav>
                                      </p:tavLst>
                                    </p:anim>
                                    <p:anim calcmode="lin" valueType="num">
                                      <p:cBhvr>
                                        <p:cTn id="68" dur="2000" fill="hold"/>
                                        <p:tgtEl>
                                          <p:spTgt spid="19471"/>
                                        </p:tgtEl>
                                        <p:attrNameLst>
                                          <p:attrName>ppt_h</p:attrName>
                                        </p:attrNameLst>
                                      </p:cBhvr>
                                      <p:tavLst>
                                        <p:tav tm="0">
                                          <p:val>
                                            <p:strVal val="#ppt_h"/>
                                          </p:val>
                                        </p:tav>
                                        <p:tav tm="100000">
                                          <p:val>
                                            <p:strVal val="#ppt_h"/>
                                          </p:val>
                                        </p:tav>
                                      </p:tavLst>
                                    </p:anim>
                                  </p:childTnLst>
                                </p:cTn>
                              </p:par>
                              <p:par>
                                <p:cTn id="69" presetID="17" presetClass="entr" presetSubtype="8" fill="hold" nodeType="withEffect">
                                  <p:stCondLst>
                                    <p:cond delay="3000"/>
                                  </p:stCondLst>
                                  <p:childTnLst>
                                    <p:set>
                                      <p:cBhvr>
                                        <p:cTn id="70" dur="1" fill="hold">
                                          <p:stCondLst>
                                            <p:cond delay="0"/>
                                          </p:stCondLst>
                                        </p:cTn>
                                        <p:tgtEl>
                                          <p:spTgt spid="19465"/>
                                        </p:tgtEl>
                                        <p:attrNameLst>
                                          <p:attrName>style.visibility</p:attrName>
                                        </p:attrNameLst>
                                      </p:cBhvr>
                                      <p:to>
                                        <p:strVal val="visible"/>
                                      </p:to>
                                    </p:set>
                                    <p:anim calcmode="lin" valueType="num">
                                      <p:cBhvr>
                                        <p:cTn id="71" dur="2000" fill="hold"/>
                                        <p:tgtEl>
                                          <p:spTgt spid="19465"/>
                                        </p:tgtEl>
                                        <p:attrNameLst>
                                          <p:attrName>ppt_x</p:attrName>
                                        </p:attrNameLst>
                                      </p:cBhvr>
                                      <p:tavLst>
                                        <p:tav tm="0">
                                          <p:val>
                                            <p:strVal val="#ppt_x-#ppt_w/2"/>
                                          </p:val>
                                        </p:tav>
                                        <p:tav tm="100000">
                                          <p:val>
                                            <p:strVal val="#ppt_x"/>
                                          </p:val>
                                        </p:tav>
                                      </p:tavLst>
                                    </p:anim>
                                    <p:anim calcmode="lin" valueType="num">
                                      <p:cBhvr>
                                        <p:cTn id="72" dur="2000" fill="hold"/>
                                        <p:tgtEl>
                                          <p:spTgt spid="19465"/>
                                        </p:tgtEl>
                                        <p:attrNameLst>
                                          <p:attrName>ppt_y</p:attrName>
                                        </p:attrNameLst>
                                      </p:cBhvr>
                                      <p:tavLst>
                                        <p:tav tm="0">
                                          <p:val>
                                            <p:strVal val="#ppt_y"/>
                                          </p:val>
                                        </p:tav>
                                        <p:tav tm="100000">
                                          <p:val>
                                            <p:strVal val="#ppt_y"/>
                                          </p:val>
                                        </p:tav>
                                      </p:tavLst>
                                    </p:anim>
                                    <p:anim calcmode="lin" valueType="num">
                                      <p:cBhvr>
                                        <p:cTn id="73" dur="2000" fill="hold"/>
                                        <p:tgtEl>
                                          <p:spTgt spid="19465"/>
                                        </p:tgtEl>
                                        <p:attrNameLst>
                                          <p:attrName>ppt_w</p:attrName>
                                        </p:attrNameLst>
                                      </p:cBhvr>
                                      <p:tavLst>
                                        <p:tav tm="0">
                                          <p:val>
                                            <p:fltVal val="0"/>
                                          </p:val>
                                        </p:tav>
                                        <p:tav tm="100000">
                                          <p:val>
                                            <p:strVal val="#ppt_w"/>
                                          </p:val>
                                        </p:tav>
                                      </p:tavLst>
                                    </p:anim>
                                    <p:anim calcmode="lin" valueType="num">
                                      <p:cBhvr>
                                        <p:cTn id="74" dur="2000" fill="hold"/>
                                        <p:tgtEl>
                                          <p:spTgt spid="19465"/>
                                        </p:tgtEl>
                                        <p:attrNameLst>
                                          <p:attrName>ppt_h</p:attrName>
                                        </p:attrNameLst>
                                      </p:cBhvr>
                                      <p:tavLst>
                                        <p:tav tm="0">
                                          <p:val>
                                            <p:strVal val="#ppt_h"/>
                                          </p:val>
                                        </p:tav>
                                        <p:tav tm="100000">
                                          <p:val>
                                            <p:strVal val="#ppt_h"/>
                                          </p:val>
                                        </p:tav>
                                      </p:tavLst>
                                    </p:anim>
                                  </p:childTnLst>
                                </p:cTn>
                              </p:par>
                              <p:par>
                                <p:cTn id="75" presetID="17" presetClass="entr" presetSubtype="8" fill="hold" nodeType="withEffect">
                                  <p:stCondLst>
                                    <p:cond delay="3000"/>
                                  </p:stCondLst>
                                  <p:childTnLst>
                                    <p:set>
                                      <p:cBhvr>
                                        <p:cTn id="76" dur="1" fill="hold">
                                          <p:stCondLst>
                                            <p:cond delay="0"/>
                                          </p:stCondLst>
                                        </p:cTn>
                                        <p:tgtEl>
                                          <p:spTgt spid="19466"/>
                                        </p:tgtEl>
                                        <p:attrNameLst>
                                          <p:attrName>style.visibility</p:attrName>
                                        </p:attrNameLst>
                                      </p:cBhvr>
                                      <p:to>
                                        <p:strVal val="visible"/>
                                      </p:to>
                                    </p:set>
                                    <p:anim calcmode="lin" valueType="num">
                                      <p:cBhvr>
                                        <p:cTn id="77" dur="2000" fill="hold"/>
                                        <p:tgtEl>
                                          <p:spTgt spid="19466"/>
                                        </p:tgtEl>
                                        <p:attrNameLst>
                                          <p:attrName>ppt_x</p:attrName>
                                        </p:attrNameLst>
                                      </p:cBhvr>
                                      <p:tavLst>
                                        <p:tav tm="0">
                                          <p:val>
                                            <p:strVal val="#ppt_x-#ppt_w/2"/>
                                          </p:val>
                                        </p:tav>
                                        <p:tav tm="100000">
                                          <p:val>
                                            <p:strVal val="#ppt_x"/>
                                          </p:val>
                                        </p:tav>
                                      </p:tavLst>
                                    </p:anim>
                                    <p:anim calcmode="lin" valueType="num">
                                      <p:cBhvr>
                                        <p:cTn id="78" dur="2000" fill="hold"/>
                                        <p:tgtEl>
                                          <p:spTgt spid="19466"/>
                                        </p:tgtEl>
                                        <p:attrNameLst>
                                          <p:attrName>ppt_y</p:attrName>
                                        </p:attrNameLst>
                                      </p:cBhvr>
                                      <p:tavLst>
                                        <p:tav tm="0">
                                          <p:val>
                                            <p:strVal val="#ppt_y"/>
                                          </p:val>
                                        </p:tav>
                                        <p:tav tm="100000">
                                          <p:val>
                                            <p:strVal val="#ppt_y"/>
                                          </p:val>
                                        </p:tav>
                                      </p:tavLst>
                                    </p:anim>
                                    <p:anim calcmode="lin" valueType="num">
                                      <p:cBhvr>
                                        <p:cTn id="79" dur="2000" fill="hold"/>
                                        <p:tgtEl>
                                          <p:spTgt spid="19466"/>
                                        </p:tgtEl>
                                        <p:attrNameLst>
                                          <p:attrName>ppt_w</p:attrName>
                                        </p:attrNameLst>
                                      </p:cBhvr>
                                      <p:tavLst>
                                        <p:tav tm="0">
                                          <p:val>
                                            <p:fltVal val="0"/>
                                          </p:val>
                                        </p:tav>
                                        <p:tav tm="100000">
                                          <p:val>
                                            <p:strVal val="#ppt_w"/>
                                          </p:val>
                                        </p:tav>
                                      </p:tavLst>
                                    </p:anim>
                                    <p:anim calcmode="lin" valueType="num">
                                      <p:cBhvr>
                                        <p:cTn id="80" dur="2000" fill="hold"/>
                                        <p:tgtEl>
                                          <p:spTgt spid="19466"/>
                                        </p:tgtEl>
                                        <p:attrNameLst>
                                          <p:attrName>ppt_h</p:attrName>
                                        </p:attrNameLst>
                                      </p:cBhvr>
                                      <p:tavLst>
                                        <p:tav tm="0">
                                          <p:val>
                                            <p:strVal val="#ppt_h"/>
                                          </p:val>
                                        </p:tav>
                                        <p:tav tm="100000">
                                          <p:val>
                                            <p:strVal val="#ppt_h"/>
                                          </p:val>
                                        </p:tav>
                                      </p:tavLst>
                                    </p:anim>
                                  </p:childTnLst>
                                </p:cTn>
                              </p:par>
                              <p:par>
                                <p:cTn id="81" presetID="17" presetClass="entr" presetSubtype="8" fill="hold" nodeType="withEffect">
                                  <p:stCondLst>
                                    <p:cond delay="3000"/>
                                  </p:stCondLst>
                                  <p:childTnLst>
                                    <p:set>
                                      <p:cBhvr>
                                        <p:cTn id="82" dur="1" fill="hold">
                                          <p:stCondLst>
                                            <p:cond delay="0"/>
                                          </p:stCondLst>
                                        </p:cTn>
                                        <p:tgtEl>
                                          <p:spTgt spid="19467"/>
                                        </p:tgtEl>
                                        <p:attrNameLst>
                                          <p:attrName>style.visibility</p:attrName>
                                        </p:attrNameLst>
                                      </p:cBhvr>
                                      <p:to>
                                        <p:strVal val="visible"/>
                                      </p:to>
                                    </p:set>
                                    <p:anim calcmode="lin" valueType="num">
                                      <p:cBhvr>
                                        <p:cTn id="83" dur="2000" fill="hold"/>
                                        <p:tgtEl>
                                          <p:spTgt spid="19467"/>
                                        </p:tgtEl>
                                        <p:attrNameLst>
                                          <p:attrName>ppt_x</p:attrName>
                                        </p:attrNameLst>
                                      </p:cBhvr>
                                      <p:tavLst>
                                        <p:tav tm="0">
                                          <p:val>
                                            <p:strVal val="#ppt_x-#ppt_w/2"/>
                                          </p:val>
                                        </p:tav>
                                        <p:tav tm="100000">
                                          <p:val>
                                            <p:strVal val="#ppt_x"/>
                                          </p:val>
                                        </p:tav>
                                      </p:tavLst>
                                    </p:anim>
                                    <p:anim calcmode="lin" valueType="num">
                                      <p:cBhvr>
                                        <p:cTn id="84" dur="2000" fill="hold"/>
                                        <p:tgtEl>
                                          <p:spTgt spid="19467"/>
                                        </p:tgtEl>
                                        <p:attrNameLst>
                                          <p:attrName>ppt_y</p:attrName>
                                        </p:attrNameLst>
                                      </p:cBhvr>
                                      <p:tavLst>
                                        <p:tav tm="0">
                                          <p:val>
                                            <p:strVal val="#ppt_y"/>
                                          </p:val>
                                        </p:tav>
                                        <p:tav tm="100000">
                                          <p:val>
                                            <p:strVal val="#ppt_y"/>
                                          </p:val>
                                        </p:tav>
                                      </p:tavLst>
                                    </p:anim>
                                    <p:anim calcmode="lin" valueType="num">
                                      <p:cBhvr>
                                        <p:cTn id="85" dur="2000" fill="hold"/>
                                        <p:tgtEl>
                                          <p:spTgt spid="19467"/>
                                        </p:tgtEl>
                                        <p:attrNameLst>
                                          <p:attrName>ppt_w</p:attrName>
                                        </p:attrNameLst>
                                      </p:cBhvr>
                                      <p:tavLst>
                                        <p:tav tm="0">
                                          <p:val>
                                            <p:fltVal val="0"/>
                                          </p:val>
                                        </p:tav>
                                        <p:tav tm="100000">
                                          <p:val>
                                            <p:strVal val="#ppt_w"/>
                                          </p:val>
                                        </p:tav>
                                      </p:tavLst>
                                    </p:anim>
                                    <p:anim calcmode="lin" valueType="num">
                                      <p:cBhvr>
                                        <p:cTn id="86" dur="2000" fill="hold"/>
                                        <p:tgtEl>
                                          <p:spTgt spid="19467"/>
                                        </p:tgtEl>
                                        <p:attrNameLst>
                                          <p:attrName>ppt_h</p:attrName>
                                        </p:attrNameLst>
                                      </p:cBhvr>
                                      <p:tavLst>
                                        <p:tav tm="0">
                                          <p:val>
                                            <p:strVal val="#ppt_h"/>
                                          </p:val>
                                        </p:tav>
                                        <p:tav tm="100000">
                                          <p:val>
                                            <p:strVal val="#ppt_h"/>
                                          </p:val>
                                        </p:tav>
                                      </p:tavLst>
                                    </p:anim>
                                  </p:childTnLst>
                                </p:cTn>
                              </p:par>
                              <p:par>
                                <p:cTn id="87" presetID="17" presetClass="entr" presetSubtype="8" fill="hold" nodeType="withEffect">
                                  <p:stCondLst>
                                    <p:cond delay="3000"/>
                                  </p:stCondLst>
                                  <p:childTnLst>
                                    <p:set>
                                      <p:cBhvr>
                                        <p:cTn id="88" dur="1" fill="hold">
                                          <p:stCondLst>
                                            <p:cond delay="0"/>
                                          </p:stCondLst>
                                        </p:cTn>
                                        <p:tgtEl>
                                          <p:spTgt spid="19468"/>
                                        </p:tgtEl>
                                        <p:attrNameLst>
                                          <p:attrName>style.visibility</p:attrName>
                                        </p:attrNameLst>
                                      </p:cBhvr>
                                      <p:to>
                                        <p:strVal val="visible"/>
                                      </p:to>
                                    </p:set>
                                    <p:anim calcmode="lin" valueType="num">
                                      <p:cBhvr>
                                        <p:cTn id="89" dur="2000" fill="hold"/>
                                        <p:tgtEl>
                                          <p:spTgt spid="19468"/>
                                        </p:tgtEl>
                                        <p:attrNameLst>
                                          <p:attrName>ppt_x</p:attrName>
                                        </p:attrNameLst>
                                      </p:cBhvr>
                                      <p:tavLst>
                                        <p:tav tm="0">
                                          <p:val>
                                            <p:strVal val="#ppt_x-#ppt_w/2"/>
                                          </p:val>
                                        </p:tav>
                                        <p:tav tm="100000">
                                          <p:val>
                                            <p:strVal val="#ppt_x"/>
                                          </p:val>
                                        </p:tav>
                                      </p:tavLst>
                                    </p:anim>
                                    <p:anim calcmode="lin" valueType="num">
                                      <p:cBhvr>
                                        <p:cTn id="90" dur="2000" fill="hold"/>
                                        <p:tgtEl>
                                          <p:spTgt spid="19468"/>
                                        </p:tgtEl>
                                        <p:attrNameLst>
                                          <p:attrName>ppt_y</p:attrName>
                                        </p:attrNameLst>
                                      </p:cBhvr>
                                      <p:tavLst>
                                        <p:tav tm="0">
                                          <p:val>
                                            <p:strVal val="#ppt_y"/>
                                          </p:val>
                                        </p:tav>
                                        <p:tav tm="100000">
                                          <p:val>
                                            <p:strVal val="#ppt_y"/>
                                          </p:val>
                                        </p:tav>
                                      </p:tavLst>
                                    </p:anim>
                                    <p:anim calcmode="lin" valueType="num">
                                      <p:cBhvr>
                                        <p:cTn id="91" dur="2000" fill="hold"/>
                                        <p:tgtEl>
                                          <p:spTgt spid="19468"/>
                                        </p:tgtEl>
                                        <p:attrNameLst>
                                          <p:attrName>ppt_w</p:attrName>
                                        </p:attrNameLst>
                                      </p:cBhvr>
                                      <p:tavLst>
                                        <p:tav tm="0">
                                          <p:val>
                                            <p:fltVal val="0"/>
                                          </p:val>
                                        </p:tav>
                                        <p:tav tm="100000">
                                          <p:val>
                                            <p:strVal val="#ppt_w"/>
                                          </p:val>
                                        </p:tav>
                                      </p:tavLst>
                                    </p:anim>
                                    <p:anim calcmode="lin" valueType="num">
                                      <p:cBhvr>
                                        <p:cTn id="92" dur="2000" fill="hold"/>
                                        <p:tgtEl>
                                          <p:spTgt spid="19468"/>
                                        </p:tgtEl>
                                        <p:attrNameLst>
                                          <p:attrName>ppt_h</p:attrName>
                                        </p:attrNameLst>
                                      </p:cBhvr>
                                      <p:tavLst>
                                        <p:tav tm="0">
                                          <p:val>
                                            <p:strVal val="#ppt_h"/>
                                          </p:val>
                                        </p:tav>
                                        <p:tav tm="100000">
                                          <p:val>
                                            <p:strVal val="#ppt_h"/>
                                          </p:val>
                                        </p:tav>
                                      </p:tavLst>
                                    </p:anim>
                                  </p:childTnLst>
                                </p:cTn>
                              </p:par>
                              <p:par>
                                <p:cTn id="93" presetID="17" presetClass="entr" presetSubtype="8" fill="hold" nodeType="withEffect">
                                  <p:stCondLst>
                                    <p:cond delay="3000"/>
                                  </p:stCondLst>
                                  <p:childTnLst>
                                    <p:set>
                                      <p:cBhvr>
                                        <p:cTn id="94" dur="1" fill="hold">
                                          <p:stCondLst>
                                            <p:cond delay="0"/>
                                          </p:stCondLst>
                                        </p:cTn>
                                        <p:tgtEl>
                                          <p:spTgt spid="19469"/>
                                        </p:tgtEl>
                                        <p:attrNameLst>
                                          <p:attrName>style.visibility</p:attrName>
                                        </p:attrNameLst>
                                      </p:cBhvr>
                                      <p:to>
                                        <p:strVal val="visible"/>
                                      </p:to>
                                    </p:set>
                                    <p:anim calcmode="lin" valueType="num">
                                      <p:cBhvr>
                                        <p:cTn id="95" dur="2000" fill="hold"/>
                                        <p:tgtEl>
                                          <p:spTgt spid="19469"/>
                                        </p:tgtEl>
                                        <p:attrNameLst>
                                          <p:attrName>ppt_x</p:attrName>
                                        </p:attrNameLst>
                                      </p:cBhvr>
                                      <p:tavLst>
                                        <p:tav tm="0">
                                          <p:val>
                                            <p:strVal val="#ppt_x-#ppt_w/2"/>
                                          </p:val>
                                        </p:tav>
                                        <p:tav tm="100000">
                                          <p:val>
                                            <p:strVal val="#ppt_x"/>
                                          </p:val>
                                        </p:tav>
                                      </p:tavLst>
                                    </p:anim>
                                    <p:anim calcmode="lin" valueType="num">
                                      <p:cBhvr>
                                        <p:cTn id="96" dur="2000" fill="hold"/>
                                        <p:tgtEl>
                                          <p:spTgt spid="19469"/>
                                        </p:tgtEl>
                                        <p:attrNameLst>
                                          <p:attrName>ppt_y</p:attrName>
                                        </p:attrNameLst>
                                      </p:cBhvr>
                                      <p:tavLst>
                                        <p:tav tm="0">
                                          <p:val>
                                            <p:strVal val="#ppt_y"/>
                                          </p:val>
                                        </p:tav>
                                        <p:tav tm="100000">
                                          <p:val>
                                            <p:strVal val="#ppt_y"/>
                                          </p:val>
                                        </p:tav>
                                      </p:tavLst>
                                    </p:anim>
                                    <p:anim calcmode="lin" valueType="num">
                                      <p:cBhvr>
                                        <p:cTn id="97" dur="2000" fill="hold"/>
                                        <p:tgtEl>
                                          <p:spTgt spid="19469"/>
                                        </p:tgtEl>
                                        <p:attrNameLst>
                                          <p:attrName>ppt_w</p:attrName>
                                        </p:attrNameLst>
                                      </p:cBhvr>
                                      <p:tavLst>
                                        <p:tav tm="0">
                                          <p:val>
                                            <p:fltVal val="0"/>
                                          </p:val>
                                        </p:tav>
                                        <p:tav tm="100000">
                                          <p:val>
                                            <p:strVal val="#ppt_w"/>
                                          </p:val>
                                        </p:tav>
                                      </p:tavLst>
                                    </p:anim>
                                    <p:anim calcmode="lin" valueType="num">
                                      <p:cBhvr>
                                        <p:cTn id="98" dur="2000" fill="hold"/>
                                        <p:tgtEl>
                                          <p:spTgt spid="19469"/>
                                        </p:tgtEl>
                                        <p:attrNameLst>
                                          <p:attrName>ppt_h</p:attrName>
                                        </p:attrNameLst>
                                      </p:cBhvr>
                                      <p:tavLst>
                                        <p:tav tm="0">
                                          <p:val>
                                            <p:strVal val="#ppt_h"/>
                                          </p:val>
                                        </p:tav>
                                        <p:tav tm="100000">
                                          <p:val>
                                            <p:strVal val="#ppt_h"/>
                                          </p:val>
                                        </p:tav>
                                      </p:tavLst>
                                    </p:anim>
                                  </p:childTnLst>
                                </p:cTn>
                              </p:par>
                              <p:par>
                                <p:cTn id="99" presetID="17" presetClass="entr" presetSubtype="8" fill="hold" nodeType="withEffect">
                                  <p:stCondLst>
                                    <p:cond delay="3000"/>
                                  </p:stCondLst>
                                  <p:childTnLst>
                                    <p:set>
                                      <p:cBhvr>
                                        <p:cTn id="100" dur="1" fill="hold">
                                          <p:stCondLst>
                                            <p:cond delay="0"/>
                                          </p:stCondLst>
                                        </p:cTn>
                                        <p:tgtEl>
                                          <p:spTgt spid="19470"/>
                                        </p:tgtEl>
                                        <p:attrNameLst>
                                          <p:attrName>style.visibility</p:attrName>
                                        </p:attrNameLst>
                                      </p:cBhvr>
                                      <p:to>
                                        <p:strVal val="visible"/>
                                      </p:to>
                                    </p:set>
                                    <p:anim calcmode="lin" valueType="num">
                                      <p:cBhvr>
                                        <p:cTn id="101" dur="2000" fill="hold"/>
                                        <p:tgtEl>
                                          <p:spTgt spid="19470"/>
                                        </p:tgtEl>
                                        <p:attrNameLst>
                                          <p:attrName>ppt_x</p:attrName>
                                        </p:attrNameLst>
                                      </p:cBhvr>
                                      <p:tavLst>
                                        <p:tav tm="0">
                                          <p:val>
                                            <p:strVal val="#ppt_x-#ppt_w/2"/>
                                          </p:val>
                                        </p:tav>
                                        <p:tav tm="100000">
                                          <p:val>
                                            <p:strVal val="#ppt_x"/>
                                          </p:val>
                                        </p:tav>
                                      </p:tavLst>
                                    </p:anim>
                                    <p:anim calcmode="lin" valueType="num">
                                      <p:cBhvr>
                                        <p:cTn id="102" dur="2000" fill="hold"/>
                                        <p:tgtEl>
                                          <p:spTgt spid="19470"/>
                                        </p:tgtEl>
                                        <p:attrNameLst>
                                          <p:attrName>ppt_y</p:attrName>
                                        </p:attrNameLst>
                                      </p:cBhvr>
                                      <p:tavLst>
                                        <p:tav tm="0">
                                          <p:val>
                                            <p:strVal val="#ppt_y"/>
                                          </p:val>
                                        </p:tav>
                                        <p:tav tm="100000">
                                          <p:val>
                                            <p:strVal val="#ppt_y"/>
                                          </p:val>
                                        </p:tav>
                                      </p:tavLst>
                                    </p:anim>
                                    <p:anim calcmode="lin" valueType="num">
                                      <p:cBhvr>
                                        <p:cTn id="103" dur="2000" fill="hold"/>
                                        <p:tgtEl>
                                          <p:spTgt spid="19470"/>
                                        </p:tgtEl>
                                        <p:attrNameLst>
                                          <p:attrName>ppt_w</p:attrName>
                                        </p:attrNameLst>
                                      </p:cBhvr>
                                      <p:tavLst>
                                        <p:tav tm="0">
                                          <p:val>
                                            <p:fltVal val="0"/>
                                          </p:val>
                                        </p:tav>
                                        <p:tav tm="100000">
                                          <p:val>
                                            <p:strVal val="#ppt_w"/>
                                          </p:val>
                                        </p:tav>
                                      </p:tavLst>
                                    </p:anim>
                                    <p:anim calcmode="lin" valueType="num">
                                      <p:cBhvr>
                                        <p:cTn id="104" dur="2000" fill="hold"/>
                                        <p:tgtEl>
                                          <p:spTgt spid="19470"/>
                                        </p:tgtEl>
                                        <p:attrNameLst>
                                          <p:attrName>ppt_h</p:attrName>
                                        </p:attrNameLst>
                                      </p:cBhvr>
                                      <p:tavLst>
                                        <p:tav tm="0">
                                          <p:val>
                                            <p:strVal val="#ppt_h"/>
                                          </p:val>
                                        </p:tav>
                                        <p:tav tm="100000">
                                          <p:val>
                                            <p:strVal val="#ppt_h"/>
                                          </p:val>
                                        </p:tav>
                                      </p:tavLst>
                                    </p:anim>
                                  </p:childTnLst>
                                </p:cTn>
                              </p:par>
                            </p:childTnLst>
                          </p:cTn>
                        </p:par>
                        <p:par>
                          <p:cTn id="105" fill="hold" nodeType="afterGroup">
                            <p:stCondLst>
                              <p:cond delay="6680"/>
                            </p:stCondLst>
                            <p:childTnLst>
                              <p:par>
                                <p:cTn id="106" presetID="1" presetClass="entr" presetSubtype="0" fill="hold" nodeType="afterEffect">
                                  <p:stCondLst>
                                    <p:cond delay="0"/>
                                  </p:stCondLst>
                                  <p:childTnLst>
                                    <p:set>
                                      <p:cBhvr>
                                        <p:cTn id="107" dur="1" fill="hold">
                                          <p:stCondLst>
                                            <p:cond delay="0"/>
                                          </p:stCondLst>
                                        </p:cTn>
                                        <p:tgtEl>
                                          <p:spTgt spid="19460"/>
                                        </p:tgtEl>
                                        <p:attrNameLst>
                                          <p:attrName>style.visibility</p:attrName>
                                        </p:attrNameLst>
                                      </p:cBhvr>
                                      <p:to>
                                        <p:strVal val="visible"/>
                                      </p:to>
                                    </p:set>
                                  </p:childTnLst>
                                </p:cTn>
                              </p:par>
                              <p:par>
                                <p:cTn id="108" presetID="35" presetClass="emph" presetSubtype="0" repeatCount="indefinite" fill="hold" nodeType="withEffect">
                                  <p:stCondLst>
                                    <p:cond delay="0"/>
                                  </p:stCondLst>
                                  <p:childTnLst>
                                    <p:anim calcmode="discrete" valueType="str">
                                      <p:cBhvr>
                                        <p:cTn id="109" dur="1000" fill="hold"/>
                                        <p:tgtEl>
                                          <p:spTgt spid="19461"/>
                                        </p:tgtEl>
                                        <p:attrNameLst>
                                          <p:attrName>style.visibility</p:attrName>
                                        </p:attrNameLst>
                                      </p:cBhvr>
                                      <p:tavLst>
                                        <p:tav tm="0">
                                          <p:val>
                                            <p:strVal val="hidden"/>
                                          </p:val>
                                        </p:tav>
                                        <p:tav tm="50000">
                                          <p:val>
                                            <p:strVal val="visible"/>
                                          </p:val>
                                        </p:tav>
                                      </p:tavLst>
                                    </p:anim>
                                  </p:childTnLst>
                                </p:cTn>
                              </p:par>
                              <p:par>
                                <p:cTn id="110" presetID="35" presetClass="emph" presetSubtype="0" repeatCount="indefinite" fill="hold" nodeType="withEffect">
                                  <p:stCondLst>
                                    <p:cond delay="0"/>
                                  </p:stCondLst>
                                  <p:childTnLst>
                                    <p:anim calcmode="discrete" valueType="str">
                                      <p:cBhvr>
                                        <p:cTn id="111" dur="1000" fill="hold"/>
                                        <p:tgtEl>
                                          <p:spTgt spid="19462"/>
                                        </p:tgtEl>
                                        <p:attrNameLst>
                                          <p:attrName>style.visibility</p:attrName>
                                        </p:attrNameLst>
                                      </p:cBhvr>
                                      <p:tavLst>
                                        <p:tav tm="0">
                                          <p:val>
                                            <p:strVal val="hidden"/>
                                          </p:val>
                                        </p:tav>
                                        <p:tav tm="50000">
                                          <p:val>
                                            <p:strVal val="visible"/>
                                          </p:val>
                                        </p:tav>
                                      </p:tavLst>
                                    </p:anim>
                                  </p:childTnLst>
                                </p:cTn>
                              </p:par>
                              <p:par>
                                <p:cTn id="112" presetID="35" presetClass="emph" presetSubtype="0" repeatCount="indefinite" fill="hold" nodeType="withEffect">
                                  <p:stCondLst>
                                    <p:cond delay="0"/>
                                  </p:stCondLst>
                                  <p:childTnLst>
                                    <p:anim calcmode="discrete" valueType="str">
                                      <p:cBhvr>
                                        <p:cTn id="113" dur="1000" fill="hold"/>
                                        <p:tgtEl>
                                          <p:spTgt spid="19463"/>
                                        </p:tgtEl>
                                        <p:attrNameLst>
                                          <p:attrName>style.visibility</p:attrName>
                                        </p:attrNameLst>
                                      </p:cBhvr>
                                      <p:tavLst>
                                        <p:tav tm="0">
                                          <p:val>
                                            <p:strVal val="hidden"/>
                                          </p:val>
                                        </p:tav>
                                        <p:tav tm="50000">
                                          <p:val>
                                            <p:strVal val="visible"/>
                                          </p:val>
                                        </p:tav>
                                      </p:tavLst>
                                    </p:anim>
                                  </p:childTnLst>
                                </p:cTn>
                              </p:par>
                              <p:par>
                                <p:cTn id="114" presetID="35" presetClass="emph" presetSubtype="0" repeatCount="indefinite" fill="hold" nodeType="withEffect">
                                  <p:stCondLst>
                                    <p:cond delay="0"/>
                                  </p:stCondLst>
                                  <p:childTnLst>
                                    <p:anim calcmode="discrete" valueType="str">
                                      <p:cBhvr>
                                        <p:cTn id="115" dur="1000" fill="hold"/>
                                        <p:tgtEl>
                                          <p:spTgt spid="19464"/>
                                        </p:tgtEl>
                                        <p:attrNameLst>
                                          <p:attrName>style.visibility</p:attrName>
                                        </p:attrNameLst>
                                      </p:cBhvr>
                                      <p:tavLst>
                                        <p:tav tm="0">
                                          <p:val>
                                            <p:strVal val="hidden"/>
                                          </p:val>
                                        </p:tav>
                                        <p:tav tm="50000">
                                          <p:val>
                                            <p:strVal val="visible"/>
                                          </p:val>
                                        </p:tav>
                                      </p:tavLst>
                                    </p:anim>
                                  </p:childTnLst>
                                </p:cTn>
                              </p:par>
                              <p:par>
                                <p:cTn id="116" presetID="35" presetClass="emph" presetSubtype="0" repeatCount="indefinite" fill="hold" nodeType="withEffect">
                                  <p:stCondLst>
                                    <p:cond delay="0"/>
                                  </p:stCondLst>
                                  <p:childTnLst>
                                    <p:anim calcmode="discrete" valueType="str">
                                      <p:cBhvr>
                                        <p:cTn id="117" dur="1000" fill="hold"/>
                                        <p:tgtEl>
                                          <p:spTgt spid="19465"/>
                                        </p:tgtEl>
                                        <p:attrNameLst>
                                          <p:attrName>style.visibility</p:attrName>
                                        </p:attrNameLst>
                                      </p:cBhvr>
                                      <p:tavLst>
                                        <p:tav tm="0">
                                          <p:val>
                                            <p:strVal val="hidden"/>
                                          </p:val>
                                        </p:tav>
                                        <p:tav tm="50000">
                                          <p:val>
                                            <p:strVal val="visible"/>
                                          </p:val>
                                        </p:tav>
                                      </p:tavLst>
                                    </p:anim>
                                  </p:childTnLst>
                                </p:cTn>
                              </p:par>
                              <p:par>
                                <p:cTn id="118" presetID="35" presetClass="emph" presetSubtype="0" repeatCount="indefinite" fill="hold" nodeType="withEffect">
                                  <p:stCondLst>
                                    <p:cond delay="0"/>
                                  </p:stCondLst>
                                  <p:childTnLst>
                                    <p:anim calcmode="discrete" valueType="str">
                                      <p:cBhvr>
                                        <p:cTn id="119" dur="1000" fill="hold"/>
                                        <p:tgtEl>
                                          <p:spTgt spid="19466"/>
                                        </p:tgtEl>
                                        <p:attrNameLst>
                                          <p:attrName>style.visibility</p:attrName>
                                        </p:attrNameLst>
                                      </p:cBhvr>
                                      <p:tavLst>
                                        <p:tav tm="0">
                                          <p:val>
                                            <p:strVal val="hidden"/>
                                          </p:val>
                                        </p:tav>
                                        <p:tav tm="50000">
                                          <p:val>
                                            <p:strVal val="visible"/>
                                          </p:val>
                                        </p:tav>
                                      </p:tavLst>
                                    </p:anim>
                                  </p:childTnLst>
                                </p:cTn>
                              </p:par>
                              <p:par>
                                <p:cTn id="120" presetID="35" presetClass="emph" presetSubtype="0" repeatCount="indefinite" fill="hold" nodeType="withEffect">
                                  <p:stCondLst>
                                    <p:cond delay="0"/>
                                  </p:stCondLst>
                                  <p:childTnLst>
                                    <p:anim calcmode="discrete" valueType="str">
                                      <p:cBhvr>
                                        <p:cTn id="121" dur="1000" fill="hold"/>
                                        <p:tgtEl>
                                          <p:spTgt spid="19467"/>
                                        </p:tgtEl>
                                        <p:attrNameLst>
                                          <p:attrName>style.visibility</p:attrName>
                                        </p:attrNameLst>
                                      </p:cBhvr>
                                      <p:tavLst>
                                        <p:tav tm="0">
                                          <p:val>
                                            <p:strVal val="hidden"/>
                                          </p:val>
                                        </p:tav>
                                        <p:tav tm="50000">
                                          <p:val>
                                            <p:strVal val="visible"/>
                                          </p:val>
                                        </p:tav>
                                      </p:tavLst>
                                    </p:anim>
                                  </p:childTnLst>
                                </p:cTn>
                              </p:par>
                              <p:par>
                                <p:cTn id="122" presetID="35" presetClass="emph" presetSubtype="0" repeatCount="indefinite" fill="hold" nodeType="withEffect">
                                  <p:stCondLst>
                                    <p:cond delay="0"/>
                                  </p:stCondLst>
                                  <p:childTnLst>
                                    <p:anim calcmode="discrete" valueType="str">
                                      <p:cBhvr>
                                        <p:cTn id="123" dur="1000" fill="hold"/>
                                        <p:tgtEl>
                                          <p:spTgt spid="19468"/>
                                        </p:tgtEl>
                                        <p:attrNameLst>
                                          <p:attrName>style.visibility</p:attrName>
                                        </p:attrNameLst>
                                      </p:cBhvr>
                                      <p:tavLst>
                                        <p:tav tm="0">
                                          <p:val>
                                            <p:strVal val="hidden"/>
                                          </p:val>
                                        </p:tav>
                                        <p:tav tm="50000">
                                          <p:val>
                                            <p:strVal val="visible"/>
                                          </p:val>
                                        </p:tav>
                                      </p:tavLst>
                                    </p:anim>
                                  </p:childTnLst>
                                </p:cTn>
                              </p:par>
                              <p:par>
                                <p:cTn id="124" presetID="35" presetClass="emph" presetSubtype="0" repeatCount="indefinite" fill="hold" nodeType="withEffect">
                                  <p:stCondLst>
                                    <p:cond delay="0"/>
                                  </p:stCondLst>
                                  <p:childTnLst>
                                    <p:anim calcmode="discrete" valueType="str">
                                      <p:cBhvr>
                                        <p:cTn id="125" dur="1000" fill="hold"/>
                                        <p:tgtEl>
                                          <p:spTgt spid="19469"/>
                                        </p:tgtEl>
                                        <p:attrNameLst>
                                          <p:attrName>style.visibility</p:attrName>
                                        </p:attrNameLst>
                                      </p:cBhvr>
                                      <p:tavLst>
                                        <p:tav tm="0">
                                          <p:val>
                                            <p:strVal val="hidden"/>
                                          </p:val>
                                        </p:tav>
                                        <p:tav tm="50000">
                                          <p:val>
                                            <p:strVal val="visible"/>
                                          </p:val>
                                        </p:tav>
                                      </p:tavLst>
                                    </p:anim>
                                  </p:childTnLst>
                                </p:cTn>
                              </p:par>
                              <p:par>
                                <p:cTn id="126" presetID="35" presetClass="emph" presetSubtype="0" repeatCount="indefinite" fill="hold" nodeType="withEffect">
                                  <p:stCondLst>
                                    <p:cond delay="0"/>
                                  </p:stCondLst>
                                  <p:childTnLst>
                                    <p:anim calcmode="discrete" valueType="str">
                                      <p:cBhvr>
                                        <p:cTn id="127" dur="1000" fill="hold"/>
                                        <p:tgtEl>
                                          <p:spTgt spid="19470"/>
                                        </p:tgtEl>
                                        <p:attrNameLst>
                                          <p:attrName>style.visibility</p:attrName>
                                        </p:attrNameLst>
                                      </p:cBhvr>
                                      <p:tavLst>
                                        <p:tav tm="0">
                                          <p:val>
                                            <p:strVal val="hidden"/>
                                          </p:val>
                                        </p:tav>
                                        <p:tav tm="50000">
                                          <p:val>
                                            <p:strVal val="visible"/>
                                          </p:val>
                                        </p:tav>
                                      </p:tavLst>
                                    </p:anim>
                                  </p:childTnLst>
                                </p:cTn>
                              </p:par>
                              <p:par>
                                <p:cTn id="128" presetID="35" presetClass="emph" presetSubtype="0" repeatCount="indefinite" fill="hold" nodeType="withEffect">
                                  <p:stCondLst>
                                    <p:cond delay="0"/>
                                  </p:stCondLst>
                                  <p:childTnLst>
                                    <p:anim calcmode="discrete" valueType="str">
                                      <p:cBhvr>
                                        <p:cTn id="129" dur="1000" fill="hold"/>
                                        <p:tgtEl>
                                          <p:spTgt spid="19471"/>
                                        </p:tgtEl>
                                        <p:attrNameLst>
                                          <p:attrName>style.visibility</p:attrName>
                                        </p:attrNameLst>
                                      </p:cBhvr>
                                      <p:tavLst>
                                        <p:tav tm="0">
                                          <p:val>
                                            <p:strVal val="hidden"/>
                                          </p:val>
                                        </p:tav>
                                        <p:tav tm="50000">
                                          <p:val>
                                            <p:strVal val="visible"/>
                                          </p:val>
                                        </p:tav>
                                      </p:tavLst>
                                    </p:anim>
                                  </p:childTnLst>
                                </p:cTn>
                              </p:par>
                              <p:par>
                                <p:cTn id="130" presetID="35" presetClass="emph" presetSubtype="0" repeatCount="indefinite" fill="hold" nodeType="withEffect">
                                  <p:stCondLst>
                                    <p:cond delay="0"/>
                                  </p:stCondLst>
                                  <p:childTnLst>
                                    <p:anim calcmode="discrete" valueType="str">
                                      <p:cBhvr>
                                        <p:cTn id="131" dur="1000" fill="hold"/>
                                        <p:tgtEl>
                                          <p:spTgt spid="1946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80" grpId="0"/>
      <p:bldP spid="1948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483" name="Picture 3">
            <a:extLst>
              <a:ext uri="{FF2B5EF4-FFF2-40B4-BE49-F238E27FC236}">
                <a16:creationId xmlns:a16="http://schemas.microsoft.com/office/drawing/2014/main" id="{76D671DF-D8F1-AB45-A06F-DCFC6E02F4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2150" y="0"/>
            <a:ext cx="387985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a:extLst>
              <a:ext uri="{FF2B5EF4-FFF2-40B4-BE49-F238E27FC236}">
                <a16:creationId xmlns:a16="http://schemas.microsoft.com/office/drawing/2014/main" id="{EE96E2BF-9D0A-D98A-E473-3694180826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1" y="685800"/>
            <a:ext cx="1979613" cy="2362200"/>
          </a:xfrm>
          <a:prstGeom prst="rect">
            <a:avLst/>
          </a:prstGeom>
          <a:noFill/>
          <a:extLst>
            <a:ext uri="{909E8E84-426E-40DD-AFC4-6F175D3DCCD1}">
              <a14:hiddenFill xmlns:a14="http://schemas.microsoft.com/office/drawing/2010/main">
                <a:solidFill>
                  <a:srgbClr val="FFFFFF"/>
                </a:solidFill>
              </a14:hiddenFill>
            </a:ext>
          </a:extLst>
        </p:spPr>
      </p:pic>
      <p:sp>
        <p:nvSpPr>
          <p:cNvPr id="20486" name="Text Box 6">
            <a:extLst>
              <a:ext uri="{FF2B5EF4-FFF2-40B4-BE49-F238E27FC236}">
                <a16:creationId xmlns:a16="http://schemas.microsoft.com/office/drawing/2014/main" id="{3241DD1B-1A56-DD38-685E-D4B0E771162F}"/>
              </a:ext>
            </a:extLst>
          </p:cNvPr>
          <p:cNvSpPr txBox="1">
            <a:spLocks noChangeArrowheads="1"/>
          </p:cNvSpPr>
          <p:nvPr/>
        </p:nvSpPr>
        <p:spPr bwMode="auto">
          <a:xfrm>
            <a:off x="4495800" y="6272094"/>
            <a:ext cx="5791200" cy="501676"/>
          </a:xfrm>
          <a:prstGeom prst="rect">
            <a:avLst/>
          </a:prstGeom>
          <a:noFill/>
          <a:ln>
            <a:noFill/>
          </a:ln>
          <a:effectLst/>
          <a:extLst>
            <a:ext uri="{909E8E84-426E-40DD-AFC4-6F175D3DCCD1}">
              <a14:hiddenFill xmlns:a14="http://schemas.microsoft.com/office/drawing/2010/main">
                <a:solidFill>
                  <a:srgbClr val="DEDEA2"/>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5000"/>
              </a:lnSpc>
            </a:pPr>
            <a:r>
              <a:rPr lang="en-US" altLang="en-US" sz="2800" b="1" dirty="0" err="1">
                <a:solidFill>
                  <a:srgbClr val="FFFF00"/>
                </a:solidFill>
                <a:latin typeface="Tahoma" panose="020B0604030504040204" pitchFamily="34" charset="0"/>
                <a:ea typeface="Tahoma" panose="020B0604030504040204" pitchFamily="34" charset="0"/>
                <a:cs typeface="Tahoma" panose="020B0604030504040204" pitchFamily="34" charset="0"/>
              </a:rPr>
              <a:t>Comenzamos</a:t>
            </a:r>
            <a:r>
              <a:rPr lang="en-US" alt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 con </a:t>
            </a:r>
            <a:r>
              <a:rPr lang="en-US" altLang="en-US" sz="2800" b="1" dirty="0" err="1">
                <a:solidFill>
                  <a:srgbClr val="FFFF00"/>
                </a:solidFill>
                <a:latin typeface="Tahoma" panose="020B0604030504040204" pitchFamily="34" charset="0"/>
                <a:ea typeface="Tahoma" panose="020B0604030504040204" pitchFamily="34" charset="0"/>
                <a:cs typeface="Tahoma" panose="020B0604030504040204" pitchFamily="34" charset="0"/>
              </a:rPr>
              <a:t>Génesis</a:t>
            </a:r>
            <a:r>
              <a:rPr lang="en-US" alt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 3.</a:t>
            </a:r>
          </a:p>
        </p:txBody>
      </p:sp>
      <p:sp>
        <p:nvSpPr>
          <p:cNvPr id="2" name="Text Box 3">
            <a:extLst>
              <a:ext uri="{FF2B5EF4-FFF2-40B4-BE49-F238E27FC236}">
                <a16:creationId xmlns:a16="http://schemas.microsoft.com/office/drawing/2014/main" id="{D3C213E8-C2FF-9F94-5A98-C53218CCA05D}"/>
              </a:ext>
            </a:extLst>
          </p:cNvPr>
          <p:cNvSpPr txBox="1">
            <a:spLocks noChangeArrowheads="1"/>
          </p:cNvSpPr>
          <p:nvPr/>
        </p:nvSpPr>
        <p:spPr bwMode="auto">
          <a:xfrm>
            <a:off x="5791200" y="2948107"/>
            <a:ext cx="6324600" cy="3323987"/>
          </a:xfrm>
          <a:prstGeom prst="rect">
            <a:avLst/>
          </a:prstGeom>
          <a:noFill/>
          <a:ln>
            <a:noFill/>
          </a:ln>
          <a:effectLst/>
          <a:extLst>
            <a:ext uri="{909E8E84-426E-40DD-AFC4-6F175D3DCCD1}">
              <a14:hiddenFill xmlns:a14="http://schemas.microsoft.com/office/drawing/2010/main">
                <a:solidFill>
                  <a:srgbClr val="DEDEA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95000"/>
              </a:lnSpc>
            </a:pPr>
            <a:r>
              <a:rPr lang="es-ES" altLang="en-US" sz="2400" b="1" u="sng" dirty="0">
                <a:solidFill>
                  <a:srgbClr val="FFFF00"/>
                </a:solidFill>
                <a:latin typeface="Tahoma" panose="020B0604030504040204" pitchFamily="34" charset="0"/>
                <a:ea typeface="Tahoma" panose="020B0604030504040204" pitchFamily="34" charset="0"/>
                <a:cs typeface="Tahoma" panose="020B0604030504040204" pitchFamily="34" charset="0"/>
              </a:rPr>
              <a:t>Bien, aquí está el plan</a:t>
            </a:r>
            <a:r>
              <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a:t>
            </a:r>
            <a:r>
              <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a:t>
            </a:r>
          </a:p>
          <a:p>
            <a:pPr algn="ct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Miraremos varios textos claves </a:t>
            </a:r>
          </a:p>
          <a:p>
            <a:pPr algn="ct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del A.P. que señalan directamente </a:t>
            </a:r>
          </a:p>
          <a:p>
            <a:pPr algn="ct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a eventos principales o temas </a:t>
            </a:r>
          </a:p>
          <a:p>
            <a:pPr algn="ct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encontrados en el N.P.</a:t>
            </a:r>
            <a:endPar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lnSpc>
                <a:spcPct val="95000"/>
              </a:lnSpc>
            </a:pPr>
            <a:endPar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lnSpc>
                <a:spcPct val="95000"/>
              </a:lnSpc>
            </a:pP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Mostraremos como aquellos textos se unen al N.P. para iluminar, completar, y ver el cumplimiento del texto del A.P.</a:t>
            </a:r>
          </a:p>
        </p:txBody>
      </p:sp>
      <p:sp>
        <p:nvSpPr>
          <p:cNvPr id="3" name="AutoShape 6">
            <a:extLst>
              <a:ext uri="{FF2B5EF4-FFF2-40B4-BE49-F238E27FC236}">
                <a16:creationId xmlns:a16="http://schemas.microsoft.com/office/drawing/2014/main" id="{7EE08B2F-1EBD-7A33-2BA9-4DAC970A2CDC}"/>
              </a:ext>
            </a:extLst>
          </p:cNvPr>
          <p:cNvSpPr>
            <a:spLocks noChangeArrowheads="1"/>
          </p:cNvSpPr>
          <p:nvPr/>
        </p:nvSpPr>
        <p:spPr bwMode="auto">
          <a:xfrm>
            <a:off x="304800" y="-4313"/>
            <a:ext cx="5943600" cy="6858000"/>
          </a:xfrm>
          <a:prstGeom prst="cloudCallout">
            <a:avLst>
              <a:gd name="adj1" fmla="val 62569"/>
              <a:gd name="adj2" fmla="val -22222"/>
            </a:avLst>
          </a:prstGeom>
          <a:solidFill>
            <a:srgbClr val="DEDEA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90000"/>
              </a:lnSpc>
            </a:pPr>
            <a:r>
              <a:rPr lang="es-ES" altLang="en-US" sz="2400" b="1" dirty="0">
                <a:latin typeface="Tahoma" panose="020B0604030504040204" pitchFamily="34" charset="0"/>
                <a:ea typeface="Tahoma" panose="020B0604030504040204" pitchFamily="34" charset="0"/>
                <a:cs typeface="Tahoma" panose="020B0604030504040204" pitchFamily="34" charset="0"/>
              </a:rPr>
              <a:t>Me ayudaría si yo supiera mejor como juntar todas las partes. Tal vez podemos estudiar algunos textos principales del A.P. que iluminan la enseñanza del N.P., mostrándome que muchas partes, escritas durante muchos siglos, realmente nos cuentan una gran historia</a:t>
            </a:r>
            <a:endParaRPr lang="en-US" altLang="en-US" sz="2400" b="1"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88" fill="hold" nodeType="clickEffect">
                                  <p:stCondLst>
                                    <p:cond delay="0"/>
                                  </p:stCondLst>
                                  <p:iterate type="lt">
                                    <p:tmPct val="3000"/>
                                  </p:iterate>
                                  <p:childTnLst>
                                    <p:set>
                                      <p:cBhvr>
                                        <p:cTn id="6" dur="1" fill="hold">
                                          <p:stCondLst>
                                            <p:cond delay="0"/>
                                          </p:stCondLst>
                                        </p:cTn>
                                        <p:tgtEl>
                                          <p:spTgt spid="20486">
                                            <p:txEl>
                                              <p:pRg st="0" end="0"/>
                                            </p:txEl>
                                          </p:spTgt>
                                        </p:tgtEl>
                                        <p:attrNameLst>
                                          <p:attrName>style.visibility</p:attrName>
                                        </p:attrNameLst>
                                      </p:cBhvr>
                                      <p:to>
                                        <p:strVal val="visible"/>
                                      </p:to>
                                    </p:set>
                                    <p:anim calcmode="lin" valueType="num">
                                      <p:cBhvr>
                                        <p:cTn id="7" dur="1000" fill="hold"/>
                                        <p:tgtEl>
                                          <p:spTgt spid="20486">
                                            <p:txEl>
                                              <p:pRg st="0" end="0"/>
                                            </p:txEl>
                                          </p:spTgt>
                                        </p:tgtEl>
                                        <p:attrNameLst>
                                          <p:attrName>ppt_w</p:attrName>
                                        </p:attrNameLst>
                                      </p:cBhvr>
                                      <p:tavLst>
                                        <p:tav tm="0">
                                          <p:val>
                                            <p:strVal val="4/3*#ppt_w"/>
                                          </p:val>
                                        </p:tav>
                                        <p:tav tm="100000">
                                          <p:val>
                                            <p:strVal val="#ppt_w"/>
                                          </p:val>
                                        </p:tav>
                                      </p:tavLst>
                                    </p:anim>
                                    <p:anim calcmode="lin" valueType="num">
                                      <p:cBhvr>
                                        <p:cTn id="8" dur="1000" fill="hold"/>
                                        <p:tgtEl>
                                          <p:spTgt spid="20486">
                                            <p:txEl>
                                              <p:pRg st="0" end="0"/>
                                            </p:txEl>
                                          </p:spTgt>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34B486F1-DDEE-1B85-6DE4-5DBD9F98AC7B}"/>
              </a:ext>
            </a:extLst>
          </p:cNvPr>
          <p:cNvSpPr>
            <a:spLocks noChangeArrowheads="1"/>
          </p:cNvSpPr>
          <p:nvPr/>
        </p:nvSpPr>
        <p:spPr bwMode="auto">
          <a:xfrm>
            <a:off x="609600" y="3276600"/>
            <a:ext cx="6705600"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lgn="ctr"/>
            <a:r>
              <a:rPr lang="en-US" altLang="en-US" sz="2600" b="1" dirty="0" err="1">
                <a:solidFill>
                  <a:srgbClr val="FFFF00"/>
                </a:solidFill>
                <a:latin typeface="Tahoma" panose="020B0604030504040204" pitchFamily="34" charset="0"/>
                <a:ea typeface="Tahoma" panose="020B0604030504040204" pitchFamily="34" charset="0"/>
                <a:cs typeface="Tahoma" panose="020B0604030504040204" pitchFamily="34" charset="0"/>
              </a:rPr>
              <a:t>Gén</a:t>
            </a:r>
            <a:r>
              <a:rPr lang="en-US" altLang="en-US" sz="2600" b="1" dirty="0">
                <a:solidFill>
                  <a:srgbClr val="FFFF00"/>
                </a:solidFill>
                <a:latin typeface="Tahoma" panose="020B0604030504040204" pitchFamily="34" charset="0"/>
                <a:ea typeface="Tahoma" panose="020B0604030504040204" pitchFamily="34" charset="0"/>
                <a:cs typeface="Tahoma" panose="020B0604030504040204" pitchFamily="34" charset="0"/>
              </a:rPr>
              <a:t> 3:1-24</a:t>
            </a:r>
          </a:p>
          <a:p>
            <a:r>
              <a:rPr lang="es-ES" altLang="en-US" sz="2600" b="1" u="sng" dirty="0">
                <a:solidFill>
                  <a:srgbClr val="FFFF00"/>
                </a:solidFill>
                <a:latin typeface="Tahoma" panose="020B0604030504040204" pitchFamily="34" charset="0"/>
                <a:ea typeface="Tahoma" panose="020B0604030504040204" pitchFamily="34" charset="0"/>
                <a:cs typeface="Tahoma" panose="020B0604030504040204" pitchFamily="34" charset="0"/>
              </a:rPr>
              <a:t>El problema fundamental del pecado</a:t>
            </a:r>
            <a:endParaRPr lang="en-US" altLang="en-US" sz="2600" b="1" u="sng" dirty="0">
              <a:solidFill>
                <a:srgbClr val="FFFF00"/>
              </a:solidFill>
              <a:latin typeface="Tahoma" panose="020B0604030504040204" pitchFamily="34" charset="0"/>
              <a:ea typeface="Tahoma" panose="020B0604030504040204" pitchFamily="34" charset="0"/>
              <a:cs typeface="Tahoma" panose="020B0604030504040204" pitchFamily="34" charset="0"/>
            </a:endParaRPr>
          </a:p>
          <a:p>
            <a:endPar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buFontTx/>
              <a:buAutoNum type="alphaUcPeriod"/>
            </a:pPr>
            <a:r>
              <a:rPr lang="es-E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rPr>
              <a:t> El pecado entró en el mundo y la </a:t>
            </a:r>
          </a:p>
          <a:p>
            <a:r>
              <a:rPr lang="es-E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rPr>
              <a:t>     maldición de la muerte vino a toda </a:t>
            </a:r>
          </a:p>
          <a:p>
            <a:r>
              <a:rPr lang="es-E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rPr>
              <a:t>     la humanidad</a:t>
            </a:r>
          </a:p>
          <a:p>
            <a:endPar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rPr>
              <a:t>B. 1ª </a:t>
            </a:r>
            <a:r>
              <a:rPr lang="en-US" altLang="en-US" sz="2600" b="1" dirty="0" err="1">
                <a:solidFill>
                  <a:schemeClr val="bg1"/>
                </a:solidFill>
                <a:latin typeface="Tahoma" panose="020B0604030504040204" pitchFamily="34" charset="0"/>
                <a:ea typeface="Tahoma" panose="020B0604030504040204" pitchFamily="34" charset="0"/>
                <a:cs typeface="Tahoma" panose="020B0604030504040204" pitchFamily="34" charset="0"/>
              </a:rPr>
              <a:t>promesa</a:t>
            </a:r>
            <a:r>
              <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rPr>
              <a:t> de un Salvador</a:t>
            </a:r>
          </a:p>
        </p:txBody>
      </p:sp>
      <p:pic>
        <p:nvPicPr>
          <p:cNvPr id="5124" name="Picture 4">
            <a:extLst>
              <a:ext uri="{FF2B5EF4-FFF2-40B4-BE49-F238E27FC236}">
                <a16:creationId xmlns:a16="http://schemas.microsoft.com/office/drawing/2014/main" id="{B263DB86-5347-C225-3D17-861697AAA9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13766"/>
            <a:ext cx="4572000" cy="68717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nodeType="clickEffect">
                                  <p:stCondLst>
                                    <p:cond delay="0"/>
                                  </p:stCondLst>
                                  <p:iterate type="lt">
                                    <p:tmPct val="3000"/>
                                  </p:iterate>
                                  <p:childTnLst>
                                    <p:set>
                                      <p:cBhvr>
                                        <p:cTn id="6" dur="1" fill="hold">
                                          <p:stCondLst>
                                            <p:cond delay="0"/>
                                          </p:stCondLst>
                                        </p:cTn>
                                        <p:tgtEl>
                                          <p:spTgt spid="5122">
                                            <p:txEl>
                                              <p:pRg st="3" end="3"/>
                                            </p:txEl>
                                          </p:spTgt>
                                        </p:tgtEl>
                                        <p:attrNameLst>
                                          <p:attrName>style.visibility</p:attrName>
                                        </p:attrNameLst>
                                      </p:cBhvr>
                                      <p:to>
                                        <p:strVal val="visible"/>
                                      </p:to>
                                    </p:set>
                                    <p:animEffect transition="in" filter="barn(outVertical)">
                                      <p:cBhvr>
                                        <p:cTn id="7" dur="1000"/>
                                        <p:tgtEl>
                                          <p:spTgt spid="5122">
                                            <p:txEl>
                                              <p:pRg st="3" end="3"/>
                                            </p:txEl>
                                          </p:spTgt>
                                        </p:tgtEl>
                                      </p:cBhvr>
                                    </p:animEffect>
                                  </p:childTnLst>
                                </p:cTn>
                              </p:par>
                              <p:par>
                                <p:cTn id="8" presetID="16" presetClass="entr" presetSubtype="37" fill="hold" nodeType="withEffect">
                                  <p:stCondLst>
                                    <p:cond delay="0"/>
                                  </p:stCondLst>
                                  <p:iterate type="lt">
                                    <p:tmPct val="3000"/>
                                  </p:iterate>
                                  <p:childTnLst>
                                    <p:set>
                                      <p:cBhvr>
                                        <p:cTn id="9" dur="1" fill="hold">
                                          <p:stCondLst>
                                            <p:cond delay="0"/>
                                          </p:stCondLst>
                                        </p:cTn>
                                        <p:tgtEl>
                                          <p:spTgt spid="5122">
                                            <p:txEl>
                                              <p:pRg st="4" end="4"/>
                                            </p:txEl>
                                          </p:spTgt>
                                        </p:tgtEl>
                                        <p:attrNameLst>
                                          <p:attrName>style.visibility</p:attrName>
                                        </p:attrNameLst>
                                      </p:cBhvr>
                                      <p:to>
                                        <p:strVal val="visible"/>
                                      </p:to>
                                    </p:set>
                                    <p:animEffect transition="in" filter="barn(outVertical)">
                                      <p:cBhvr>
                                        <p:cTn id="10" dur="1000"/>
                                        <p:tgtEl>
                                          <p:spTgt spid="5122">
                                            <p:txEl>
                                              <p:pRg st="4" end="4"/>
                                            </p:txEl>
                                          </p:spTgt>
                                        </p:tgtEl>
                                      </p:cBhvr>
                                    </p:animEffect>
                                  </p:childTnLst>
                                </p:cTn>
                              </p:par>
                              <p:par>
                                <p:cTn id="11" presetID="16" presetClass="entr" presetSubtype="37" fill="hold" nodeType="withEffect">
                                  <p:stCondLst>
                                    <p:cond delay="0"/>
                                  </p:stCondLst>
                                  <p:iterate type="lt">
                                    <p:tmPct val="3000"/>
                                  </p:iterate>
                                  <p:childTnLst>
                                    <p:set>
                                      <p:cBhvr>
                                        <p:cTn id="12" dur="1" fill="hold">
                                          <p:stCondLst>
                                            <p:cond delay="0"/>
                                          </p:stCondLst>
                                        </p:cTn>
                                        <p:tgtEl>
                                          <p:spTgt spid="5122">
                                            <p:txEl>
                                              <p:pRg st="5" end="5"/>
                                            </p:txEl>
                                          </p:spTgt>
                                        </p:tgtEl>
                                        <p:attrNameLst>
                                          <p:attrName>style.visibility</p:attrName>
                                        </p:attrNameLst>
                                      </p:cBhvr>
                                      <p:to>
                                        <p:strVal val="visible"/>
                                      </p:to>
                                    </p:set>
                                    <p:animEffect transition="in" filter="barn(outVertical)">
                                      <p:cBhvr>
                                        <p:cTn id="13" dur="1000"/>
                                        <p:tgtEl>
                                          <p:spTgt spid="5122">
                                            <p:txEl>
                                              <p:pRg st="5" end="5"/>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37" fill="hold" nodeType="clickEffect">
                                  <p:stCondLst>
                                    <p:cond delay="0"/>
                                  </p:stCondLst>
                                  <p:iterate type="lt">
                                    <p:tmPct val="3000"/>
                                  </p:iterate>
                                  <p:childTnLst>
                                    <p:set>
                                      <p:cBhvr>
                                        <p:cTn id="17" dur="1" fill="hold">
                                          <p:stCondLst>
                                            <p:cond delay="0"/>
                                          </p:stCondLst>
                                        </p:cTn>
                                        <p:tgtEl>
                                          <p:spTgt spid="5122">
                                            <p:txEl>
                                              <p:pRg st="7" end="7"/>
                                            </p:txEl>
                                          </p:spTgt>
                                        </p:tgtEl>
                                        <p:attrNameLst>
                                          <p:attrName>style.visibility</p:attrName>
                                        </p:attrNameLst>
                                      </p:cBhvr>
                                      <p:to>
                                        <p:strVal val="visible"/>
                                      </p:to>
                                    </p:set>
                                    <p:animEffect transition="in" filter="barn(outVertical)">
                                      <p:cBhvr>
                                        <p:cTn id="18" dur="1000"/>
                                        <p:tgtEl>
                                          <p:spTgt spid="512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355F5AE3-4B59-1387-0109-1105312B3A0D}"/>
              </a:ext>
            </a:extLst>
          </p:cNvPr>
          <p:cNvSpPr>
            <a:spLocks noChangeArrowheads="1"/>
          </p:cNvSpPr>
          <p:nvPr/>
        </p:nvSpPr>
        <p:spPr bwMode="auto">
          <a:xfrm>
            <a:off x="76200" y="152400"/>
            <a:ext cx="7315200"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95000"/>
              </a:lnSpc>
            </a:pPr>
            <a:r>
              <a:rPr lang="en-US" altLang="en-US" sz="2400" b="1" dirty="0" err="1">
                <a:solidFill>
                  <a:srgbClr val="FFFF00"/>
                </a:solidFill>
                <a:latin typeface="Tahoma" panose="020B0604030504040204" pitchFamily="34" charset="0"/>
                <a:ea typeface="Tahoma" panose="020B0604030504040204" pitchFamily="34" charset="0"/>
                <a:cs typeface="Tahoma" panose="020B0604030504040204" pitchFamily="34" charset="0"/>
              </a:rPr>
              <a:t>Gén</a:t>
            </a:r>
            <a:r>
              <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 3:1 -</a:t>
            </a:r>
            <a:r>
              <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Pero la serpiente era astuta, más que todos los animales del campo que Jehová Dios había hecho; la cual dijo a la mujer: ¿Conque Dios os ha dicho: No comáis de todo árbol del huerto?</a:t>
            </a:r>
          </a:p>
        </p:txBody>
      </p:sp>
      <p:sp>
        <p:nvSpPr>
          <p:cNvPr id="21508" name="Rectangle 4">
            <a:extLst>
              <a:ext uri="{FF2B5EF4-FFF2-40B4-BE49-F238E27FC236}">
                <a16:creationId xmlns:a16="http://schemas.microsoft.com/office/drawing/2014/main" id="{F1196B73-6912-6663-BB5A-FBC892A8F9EA}"/>
              </a:ext>
            </a:extLst>
          </p:cNvPr>
          <p:cNvSpPr>
            <a:spLocks noChangeArrowheads="1"/>
          </p:cNvSpPr>
          <p:nvPr/>
        </p:nvSpPr>
        <p:spPr bwMode="auto">
          <a:xfrm>
            <a:off x="76200" y="4660475"/>
            <a:ext cx="7315200" cy="219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95000"/>
              </a:lnSpc>
            </a:pPr>
            <a:r>
              <a:rPr lang="en-US" altLang="en-US" sz="2400" b="1" dirty="0" err="1">
                <a:solidFill>
                  <a:srgbClr val="FFFF00"/>
                </a:solidFill>
                <a:latin typeface="Tahoma" panose="020B0604030504040204" pitchFamily="34" charset="0"/>
                <a:ea typeface="Tahoma" panose="020B0604030504040204" pitchFamily="34" charset="0"/>
                <a:cs typeface="Tahoma" panose="020B0604030504040204" pitchFamily="34" charset="0"/>
              </a:rPr>
              <a:t>Gén</a:t>
            </a:r>
            <a:r>
              <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 3:2-3 -</a:t>
            </a:r>
            <a:r>
              <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Y la mujer respondió a la serpiente: Del fruto de los árboles del huerto podemos comer; pero del fruto del árbol que está en medio del huerto dijo Dios: No comeréis de él, ni le tocaréis, para que no muráis.</a:t>
            </a:r>
          </a:p>
        </p:txBody>
      </p:sp>
      <p:sp>
        <p:nvSpPr>
          <p:cNvPr id="21509" name="Rectangle 5">
            <a:extLst>
              <a:ext uri="{FF2B5EF4-FFF2-40B4-BE49-F238E27FC236}">
                <a16:creationId xmlns:a16="http://schemas.microsoft.com/office/drawing/2014/main" id="{38D57713-B0B4-930D-4B90-D55927052749}"/>
              </a:ext>
            </a:extLst>
          </p:cNvPr>
          <p:cNvSpPr>
            <a:spLocks noChangeArrowheads="1"/>
          </p:cNvSpPr>
          <p:nvPr/>
        </p:nvSpPr>
        <p:spPr bwMode="auto">
          <a:xfrm>
            <a:off x="22412" y="2136664"/>
            <a:ext cx="7422776" cy="2489912"/>
          </a:xfrm>
          <a:prstGeom prst="rect">
            <a:avLst/>
          </a:prstGeom>
          <a:solidFill>
            <a:srgbClr val="DEDEA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95000"/>
              </a:lnSpc>
            </a:pPr>
            <a:r>
              <a:rPr lang="en-US" altLang="en-US" sz="2400" b="1" dirty="0" err="1">
                <a:solidFill>
                  <a:srgbClr val="800000"/>
                </a:solidFill>
                <a:latin typeface="Tahoma" panose="020B0604030504040204" pitchFamily="34" charset="0"/>
                <a:ea typeface="Tahoma" panose="020B0604030504040204" pitchFamily="34" charset="0"/>
                <a:cs typeface="Tahoma" panose="020B0604030504040204" pitchFamily="34" charset="0"/>
              </a:rPr>
              <a:t>Apoc</a:t>
            </a:r>
            <a:r>
              <a:rPr lang="en-US" altLang="en-US" sz="2400" b="1" dirty="0">
                <a:solidFill>
                  <a:srgbClr val="800000"/>
                </a:solidFill>
                <a:latin typeface="Tahoma" panose="020B0604030504040204" pitchFamily="34" charset="0"/>
                <a:ea typeface="Tahoma" panose="020B0604030504040204" pitchFamily="34" charset="0"/>
                <a:cs typeface="Tahoma" panose="020B0604030504040204" pitchFamily="34" charset="0"/>
              </a:rPr>
              <a:t> 12:9-</a:t>
            </a:r>
            <a:r>
              <a:rPr lang="es-ES" altLang="en-US" sz="2400" b="1" dirty="0">
                <a:latin typeface="Tahoma" panose="020B0604030504040204" pitchFamily="34" charset="0"/>
                <a:ea typeface="Tahoma" panose="020B0604030504040204" pitchFamily="34" charset="0"/>
                <a:cs typeface="Tahoma" panose="020B0604030504040204" pitchFamily="34" charset="0"/>
              </a:rPr>
              <a:t>fue lanzado fuera el gran dragón, la serpiente antigua, que se llama diablo y Satanás, el cual engaña al mundo entero;</a:t>
            </a:r>
            <a:endParaRPr lang="en-US" altLang="en-US" sz="2400" b="1" dirty="0">
              <a:latin typeface="Tahoma" panose="020B0604030504040204" pitchFamily="34" charset="0"/>
              <a:ea typeface="Tahoma" panose="020B0604030504040204" pitchFamily="34" charset="0"/>
              <a:cs typeface="Tahoma" panose="020B0604030504040204" pitchFamily="34" charset="0"/>
            </a:endParaRPr>
          </a:p>
          <a:p>
            <a:pPr algn="ctr">
              <a:lnSpc>
                <a:spcPct val="95000"/>
              </a:lnSpc>
            </a:pPr>
            <a:endParaRPr lang="en-US" altLang="en-US" sz="1400" b="1" dirty="0">
              <a:latin typeface="Tahoma" panose="020B0604030504040204" pitchFamily="34" charset="0"/>
              <a:ea typeface="Tahoma" panose="020B0604030504040204" pitchFamily="34" charset="0"/>
              <a:cs typeface="Tahoma" panose="020B0604030504040204" pitchFamily="34" charset="0"/>
            </a:endParaRPr>
          </a:p>
          <a:p>
            <a:pPr algn="ctr">
              <a:lnSpc>
                <a:spcPct val="95000"/>
              </a:lnSpc>
            </a:pPr>
            <a:r>
              <a:rPr lang="en-US" altLang="en-US" sz="2400" b="1" dirty="0" err="1">
                <a:solidFill>
                  <a:srgbClr val="800000"/>
                </a:solidFill>
                <a:latin typeface="Tahoma" panose="020B0604030504040204" pitchFamily="34" charset="0"/>
                <a:ea typeface="Tahoma" panose="020B0604030504040204" pitchFamily="34" charset="0"/>
                <a:cs typeface="Tahoma" panose="020B0604030504040204" pitchFamily="34" charset="0"/>
              </a:rPr>
              <a:t>Apoc</a:t>
            </a:r>
            <a:r>
              <a:rPr lang="en-US" altLang="en-US" sz="2400" b="1" dirty="0">
                <a:solidFill>
                  <a:srgbClr val="800000"/>
                </a:solidFill>
                <a:latin typeface="Tahoma" panose="020B0604030504040204" pitchFamily="34" charset="0"/>
                <a:ea typeface="Tahoma" panose="020B0604030504040204" pitchFamily="34" charset="0"/>
                <a:cs typeface="Tahoma" panose="020B0604030504040204" pitchFamily="34" charset="0"/>
              </a:rPr>
              <a:t> 20:2 -</a:t>
            </a:r>
            <a:r>
              <a:rPr lang="en-US" altLang="en-US" sz="2400" b="1" dirty="0">
                <a:latin typeface="Tahoma" panose="020B0604030504040204" pitchFamily="34" charset="0"/>
                <a:ea typeface="Tahoma" panose="020B0604030504040204" pitchFamily="34" charset="0"/>
                <a:cs typeface="Tahoma" panose="020B0604030504040204" pitchFamily="34" charset="0"/>
              </a:rPr>
              <a:t> </a:t>
            </a:r>
            <a:r>
              <a:rPr lang="es-ES" altLang="en-US" sz="2400" b="1" dirty="0">
                <a:latin typeface="Tahoma" panose="020B0604030504040204" pitchFamily="34" charset="0"/>
                <a:ea typeface="Tahoma" panose="020B0604030504040204" pitchFamily="34" charset="0"/>
                <a:cs typeface="Tahoma" panose="020B0604030504040204" pitchFamily="34" charset="0"/>
              </a:rPr>
              <a:t>Y prendió al dragón, la serpiente antigua, que es el diablo y Satanás, y lo ató por mil años</a:t>
            </a:r>
          </a:p>
        </p:txBody>
      </p:sp>
      <p:pic>
        <p:nvPicPr>
          <p:cNvPr id="21507" name="Picture 3">
            <a:extLst>
              <a:ext uri="{FF2B5EF4-FFF2-40B4-BE49-F238E27FC236}">
                <a16:creationId xmlns:a16="http://schemas.microsoft.com/office/drawing/2014/main" id="{E4F37693-28D1-2466-6B9A-DA36023AB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13766"/>
            <a:ext cx="4572000" cy="68717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dissolve">
                                      <p:cBhvr>
                                        <p:cTn id="7" dur="1000"/>
                                        <p:tgtEl>
                                          <p:spTgt spid="215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checkerboard(across)">
                                      <p:cBhvr>
                                        <p:cTn id="12" dur="10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1508"/>
                                        </p:tgtEl>
                                        <p:attrNameLst>
                                          <p:attrName>style.visibility</p:attrName>
                                        </p:attrNameLst>
                                      </p:cBhvr>
                                      <p:to>
                                        <p:strVal val="visible"/>
                                      </p:to>
                                    </p:set>
                                    <p:animEffect transition="in" filter="dissolve">
                                      <p:cBhvr>
                                        <p:cTn id="17" dur="10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8" grpId="0"/>
      <p:bldP spid="2150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E8F1AA6C-BF51-8320-E3A3-E1AE8B88F4D0}"/>
              </a:ext>
            </a:extLst>
          </p:cNvPr>
          <p:cNvSpPr>
            <a:spLocks noChangeArrowheads="1"/>
          </p:cNvSpPr>
          <p:nvPr/>
        </p:nvSpPr>
        <p:spPr bwMode="auto">
          <a:xfrm>
            <a:off x="152400" y="1964353"/>
            <a:ext cx="72390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600" b="1" dirty="0" err="1">
                <a:solidFill>
                  <a:srgbClr val="FFFF00"/>
                </a:solidFill>
                <a:latin typeface="Tahoma" panose="020B0604030504040204" pitchFamily="34" charset="0"/>
                <a:ea typeface="Tahoma" panose="020B0604030504040204" pitchFamily="34" charset="0"/>
                <a:cs typeface="Tahoma" panose="020B0604030504040204" pitchFamily="34" charset="0"/>
              </a:rPr>
              <a:t>Gén</a:t>
            </a:r>
            <a:r>
              <a:rPr lang="en-US" altLang="en-US" sz="2600" b="1" dirty="0">
                <a:solidFill>
                  <a:srgbClr val="FFFF00"/>
                </a:solidFill>
                <a:latin typeface="Tahoma" panose="020B0604030504040204" pitchFamily="34" charset="0"/>
                <a:ea typeface="Tahoma" panose="020B0604030504040204" pitchFamily="34" charset="0"/>
                <a:cs typeface="Tahoma" panose="020B0604030504040204" pitchFamily="34" charset="0"/>
              </a:rPr>
              <a:t> 3:4-6 -</a:t>
            </a:r>
            <a:r>
              <a:rPr lang="en-US" altLang="en-US" sz="2600" b="1" dirty="0">
                <a:latin typeface="Tahoma" panose="020B0604030504040204" pitchFamily="34" charset="0"/>
                <a:ea typeface="Tahoma" panose="020B0604030504040204" pitchFamily="34" charset="0"/>
                <a:cs typeface="Tahoma" panose="020B0604030504040204" pitchFamily="34" charset="0"/>
              </a:rPr>
              <a:t> </a:t>
            </a:r>
            <a:r>
              <a:rPr lang="es-E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rPr>
              <a:t>Entonces la serpiente dijo a la mujer: No moriréis; sino que sabe Dios que el día que comáis de él, serán abiertos vuestros ojos, y seréis como Dios, sabiendo el bien y el mal.</a:t>
            </a:r>
            <a:endPar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endPar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r>
              <a:rPr lang="es-E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rPr>
              <a:t>Y vio la mujer que el árbol era bueno para comer, y que era agradable a los ojos, y árbol codiciable para alcanzar la sabiduría; y tomó de su fruto, y comió; y dio también a su marido, el cual comió así como ella.</a:t>
            </a:r>
          </a:p>
        </p:txBody>
      </p:sp>
      <p:pic>
        <p:nvPicPr>
          <p:cNvPr id="22531" name="Picture 3">
            <a:extLst>
              <a:ext uri="{FF2B5EF4-FFF2-40B4-BE49-F238E27FC236}">
                <a16:creationId xmlns:a16="http://schemas.microsoft.com/office/drawing/2014/main" id="{696A6120-1564-35B9-278D-D4C8CD72B6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13766"/>
            <a:ext cx="4572000" cy="68717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32" fill="hold" nodeType="withEffect">
                                  <p:stCondLst>
                                    <p:cond delay="0"/>
                                  </p:stCondLst>
                                  <p:iterate type="wd">
                                    <p:tmPct val="1000"/>
                                  </p:iterate>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diamond(out)">
                                      <p:cBhvr>
                                        <p:cTn id="7" dur="1000"/>
                                        <p:tgtEl>
                                          <p:spTgt spid="2253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32" fill="hold" nodeType="clickEffect">
                                  <p:stCondLst>
                                    <p:cond delay="0"/>
                                  </p:stCondLst>
                                  <p:iterate type="wd">
                                    <p:tmPct val="1000"/>
                                  </p:iterate>
                                  <p:childTnLst>
                                    <p:set>
                                      <p:cBhvr>
                                        <p:cTn id="11" dur="1" fill="hold">
                                          <p:stCondLst>
                                            <p:cond delay="0"/>
                                          </p:stCondLst>
                                        </p:cTn>
                                        <p:tgtEl>
                                          <p:spTgt spid="22530">
                                            <p:txEl>
                                              <p:pRg st="2" end="2"/>
                                            </p:txEl>
                                          </p:spTgt>
                                        </p:tgtEl>
                                        <p:attrNameLst>
                                          <p:attrName>style.visibility</p:attrName>
                                        </p:attrNameLst>
                                      </p:cBhvr>
                                      <p:to>
                                        <p:strVal val="visible"/>
                                      </p:to>
                                    </p:set>
                                    <p:animEffect transition="in" filter="diamond(out)">
                                      <p:cBhvr>
                                        <p:cTn id="12" dur="1000"/>
                                        <p:tgtEl>
                                          <p:spTgt spid="2253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4501</TotalTime>
  <Words>3560</Words>
  <Application>Microsoft Office PowerPoint</Application>
  <PresentationFormat>Panorámica</PresentationFormat>
  <Paragraphs>247</Paragraphs>
  <Slides>29</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29</vt:i4>
      </vt:variant>
    </vt:vector>
  </HeadingPairs>
  <TitlesOfParts>
    <vt:vector size="35" baseType="lpstr">
      <vt:lpstr>Arial</vt:lpstr>
      <vt:lpstr>Calibri</vt:lpstr>
      <vt:lpstr>Calibri Light</vt:lpstr>
      <vt:lpstr>Ravie</vt:lpstr>
      <vt:lpstr>Tahoma</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Carlos Julio Ramirez</cp:lastModifiedBy>
  <cp:revision>246</cp:revision>
  <dcterms:created xsi:type="dcterms:W3CDTF">2009-04-27T17:14:05Z</dcterms:created>
  <dcterms:modified xsi:type="dcterms:W3CDTF">2023-10-19T15:51:53Z</dcterms:modified>
</cp:coreProperties>
</file>